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25268-A0BC-4D1B-B837-C0F7746A387C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22FF2-C84C-49B9-A745-BF4589F81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84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17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17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17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17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17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73EC37-04EB-43F3-A92D-3C6E33785846}" type="slidenum">
              <a:rPr lang="en-US" sz="1200" b="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sz="1200" b="0" smtClean="0">
              <a:solidFill>
                <a:srgbClr val="000000"/>
              </a:solidFill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28418-0EDB-4070-ACE2-8F2D844614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72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349B2-6CC9-4E84-A37E-22AF544172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3152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B0983-7918-4AE3-B2CE-5C5348EF819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61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36E19-F9BD-42D7-A4F1-A79C3B80C0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822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19CE7-1B7F-4159-9E68-3576C7E8324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430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4582D-BCFB-4969-BA26-1D03CEAE050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117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6CFD9-0B4C-4CAE-AF3F-F412F92762E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41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4F17C-EF80-4566-9DCC-8AC045C22A4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57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6834C-8C38-4DCD-9AA8-317BAE343A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37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B0D50-7237-4930-80CD-BCB6BF6228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534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18E0C-2237-40A4-BCCB-6CD710056FD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4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6FF6DE-BFC2-476C-8C3D-F592BAE0A863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44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04800" y="381000"/>
            <a:ext cx="8610600" cy="617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>
              <a:solidFill>
                <a:srgbClr val="000000"/>
              </a:solidFill>
            </a:endParaRPr>
          </a:p>
        </p:txBody>
      </p:sp>
      <p:sp>
        <p:nvSpPr>
          <p:cNvPr id="43011" name="Line 3"/>
          <p:cNvSpPr>
            <a:spLocks noChangeShapeType="1"/>
          </p:cNvSpPr>
          <p:nvPr/>
        </p:nvSpPr>
        <p:spPr bwMode="auto">
          <a:xfrm>
            <a:off x="1752600" y="381000"/>
            <a:ext cx="0" cy="617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7333996" y="366649"/>
            <a:ext cx="0" cy="617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274327" y="348343"/>
            <a:ext cx="11448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u="sng" dirty="0">
                <a:solidFill>
                  <a:srgbClr val="000000"/>
                </a:solidFill>
              </a:rPr>
              <a:t>Polling Place</a:t>
            </a:r>
            <a:endParaRPr lang="en-US" sz="1200" b="0" dirty="0">
              <a:solidFill>
                <a:srgbClr val="000000"/>
              </a:solidFill>
            </a:endParaRPr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310662" y="146843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274327" y="1472294"/>
            <a:ext cx="80021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u="sng" dirty="0">
                <a:solidFill>
                  <a:srgbClr val="000000"/>
                </a:solidFill>
              </a:rPr>
              <a:t>Contact </a:t>
            </a:r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>
            <a:off x="297474" y="3199767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246348" y="3175750"/>
            <a:ext cx="84350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u="sng" dirty="0" smtClean="0">
                <a:solidFill>
                  <a:srgbClr val="000000"/>
                </a:solidFill>
              </a:rPr>
              <a:t>Stations:</a:t>
            </a:r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297474" y="4056063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19" name="Line 12"/>
          <p:cNvSpPr>
            <a:spLocks noChangeShapeType="1"/>
          </p:cNvSpPr>
          <p:nvPr/>
        </p:nvSpPr>
        <p:spPr bwMode="auto">
          <a:xfrm>
            <a:off x="304800" y="4343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25" name="Line 18"/>
          <p:cNvSpPr>
            <a:spLocks noChangeShapeType="1"/>
          </p:cNvSpPr>
          <p:nvPr/>
        </p:nvSpPr>
        <p:spPr bwMode="auto">
          <a:xfrm>
            <a:off x="304800" y="6172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26" name="Line 19"/>
          <p:cNvSpPr>
            <a:spLocks noChangeShapeType="1"/>
          </p:cNvSpPr>
          <p:nvPr/>
        </p:nvSpPr>
        <p:spPr bwMode="auto">
          <a:xfrm>
            <a:off x="1419192" y="4068766"/>
            <a:ext cx="0" cy="2484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27" name="Text Box 20"/>
          <p:cNvSpPr txBox="1">
            <a:spLocks noChangeArrowheads="1"/>
          </p:cNvSpPr>
          <p:nvPr/>
        </p:nvSpPr>
        <p:spPr bwMode="auto">
          <a:xfrm>
            <a:off x="1255836" y="4068766"/>
            <a:ext cx="57099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   </a:t>
            </a:r>
            <a:r>
              <a:rPr lang="en-US" sz="1200" dirty="0" err="1" smtClean="0">
                <a:solidFill>
                  <a:srgbClr val="000000"/>
                </a:solidFill>
              </a:rPr>
              <a:t>Qty</a:t>
            </a:r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43034" name="Text Box 29"/>
          <p:cNvSpPr txBox="1">
            <a:spLocks noChangeArrowheads="1"/>
          </p:cNvSpPr>
          <p:nvPr/>
        </p:nvSpPr>
        <p:spPr bwMode="auto">
          <a:xfrm>
            <a:off x="7543801" y="457202"/>
            <a:ext cx="46519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u="sng">
                <a:solidFill>
                  <a:srgbClr val="000000"/>
                </a:solidFill>
              </a:rPr>
              <a:t>Key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3035" name="Text Box 30"/>
          <p:cNvSpPr txBox="1">
            <a:spLocks noChangeArrowheads="1"/>
          </p:cNvSpPr>
          <p:nvPr/>
        </p:nvSpPr>
        <p:spPr bwMode="auto">
          <a:xfrm>
            <a:off x="7543800" y="762002"/>
            <a:ext cx="126989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 dirty="0">
                <a:solidFill>
                  <a:srgbClr val="000000"/>
                </a:solidFill>
              </a:rPr>
              <a:t>Master Board      </a:t>
            </a:r>
            <a:r>
              <a:rPr lang="en-US" dirty="0" smtClean="0">
                <a:solidFill>
                  <a:srgbClr val="000000"/>
                </a:solidFill>
              </a:rPr>
              <a:t>M</a:t>
            </a:r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43036" name="Line 31"/>
          <p:cNvSpPr>
            <a:spLocks noChangeShapeType="1"/>
          </p:cNvSpPr>
          <p:nvPr/>
        </p:nvSpPr>
        <p:spPr bwMode="auto">
          <a:xfrm>
            <a:off x="7333996" y="1066800"/>
            <a:ext cx="158140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37" name="Line 32"/>
          <p:cNvSpPr>
            <a:spLocks noChangeShapeType="1"/>
          </p:cNvSpPr>
          <p:nvPr/>
        </p:nvSpPr>
        <p:spPr bwMode="auto">
          <a:xfrm flipV="1">
            <a:off x="7333996" y="1828800"/>
            <a:ext cx="1581404" cy="138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38" name="Text Box 33"/>
          <p:cNvSpPr txBox="1">
            <a:spLocks noChangeArrowheads="1"/>
          </p:cNvSpPr>
          <p:nvPr/>
        </p:nvSpPr>
        <p:spPr bwMode="auto">
          <a:xfrm>
            <a:off x="7543800" y="1905002"/>
            <a:ext cx="89319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>
                <a:solidFill>
                  <a:srgbClr val="000000"/>
                </a:solidFill>
              </a:rPr>
              <a:t>Ballot Boxes</a:t>
            </a:r>
          </a:p>
        </p:txBody>
      </p:sp>
      <p:sp>
        <p:nvSpPr>
          <p:cNvPr id="43039" name="Line 34"/>
          <p:cNvSpPr>
            <a:spLocks noChangeShapeType="1"/>
          </p:cNvSpPr>
          <p:nvPr/>
        </p:nvSpPr>
        <p:spPr bwMode="auto">
          <a:xfrm>
            <a:off x="7333996" y="2209799"/>
            <a:ext cx="158140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40" name="Text Box 35"/>
          <p:cNvSpPr txBox="1">
            <a:spLocks noChangeArrowheads="1"/>
          </p:cNvSpPr>
          <p:nvPr/>
        </p:nvSpPr>
        <p:spPr bwMode="auto">
          <a:xfrm>
            <a:off x="7543800" y="2286003"/>
            <a:ext cx="51648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>
                <a:solidFill>
                  <a:srgbClr val="000000"/>
                </a:solidFill>
              </a:rPr>
              <a:t>Booth</a:t>
            </a:r>
          </a:p>
        </p:txBody>
      </p:sp>
      <p:sp>
        <p:nvSpPr>
          <p:cNvPr id="43041" name="Line 38"/>
          <p:cNvSpPr>
            <a:spLocks noChangeShapeType="1"/>
          </p:cNvSpPr>
          <p:nvPr/>
        </p:nvSpPr>
        <p:spPr bwMode="auto">
          <a:xfrm>
            <a:off x="7333996" y="2703513"/>
            <a:ext cx="1591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42" name="Text Box 39"/>
          <p:cNvSpPr txBox="1">
            <a:spLocks noChangeArrowheads="1"/>
          </p:cNvSpPr>
          <p:nvPr/>
        </p:nvSpPr>
        <p:spPr bwMode="auto">
          <a:xfrm>
            <a:off x="7589227" y="2835278"/>
            <a:ext cx="50366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>
                <a:solidFill>
                  <a:srgbClr val="000000"/>
                </a:solidFill>
              </a:rPr>
              <a:t>Table</a:t>
            </a:r>
          </a:p>
        </p:txBody>
      </p:sp>
      <p:sp>
        <p:nvSpPr>
          <p:cNvPr id="43043" name="Line 40"/>
          <p:cNvSpPr>
            <a:spLocks noChangeShapeType="1"/>
          </p:cNvSpPr>
          <p:nvPr/>
        </p:nvSpPr>
        <p:spPr bwMode="auto">
          <a:xfrm>
            <a:off x="7333996" y="3199767"/>
            <a:ext cx="158140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44" name="Line 45"/>
          <p:cNvSpPr>
            <a:spLocks noChangeShapeType="1"/>
          </p:cNvSpPr>
          <p:nvPr/>
        </p:nvSpPr>
        <p:spPr bwMode="auto">
          <a:xfrm>
            <a:off x="1752600" y="6172200"/>
            <a:ext cx="556381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45" name="Text Box 46"/>
          <p:cNvSpPr txBox="1">
            <a:spLocks noChangeArrowheads="1"/>
          </p:cNvSpPr>
          <p:nvPr/>
        </p:nvSpPr>
        <p:spPr bwMode="auto">
          <a:xfrm>
            <a:off x="1752601" y="6248403"/>
            <a:ext cx="87075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>
                <a:solidFill>
                  <a:srgbClr val="000000"/>
                </a:solidFill>
              </a:rPr>
              <a:t>Updated by:</a:t>
            </a:r>
          </a:p>
        </p:txBody>
      </p:sp>
      <p:sp>
        <p:nvSpPr>
          <p:cNvPr id="43046" name="Line 47"/>
          <p:cNvSpPr>
            <a:spLocks noChangeShapeType="1"/>
          </p:cNvSpPr>
          <p:nvPr/>
        </p:nvSpPr>
        <p:spPr bwMode="auto">
          <a:xfrm>
            <a:off x="5867400" y="617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47" name="Text Box 48"/>
          <p:cNvSpPr txBox="1">
            <a:spLocks noChangeArrowheads="1"/>
          </p:cNvSpPr>
          <p:nvPr/>
        </p:nvSpPr>
        <p:spPr bwMode="auto">
          <a:xfrm>
            <a:off x="5943600" y="6248403"/>
            <a:ext cx="48923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>
                <a:solidFill>
                  <a:srgbClr val="000000"/>
                </a:solidFill>
              </a:rPr>
              <a:t>Date:</a:t>
            </a:r>
          </a:p>
        </p:txBody>
      </p:sp>
      <p:sp>
        <p:nvSpPr>
          <p:cNvPr id="43048" name="Rectangle 50"/>
          <p:cNvSpPr>
            <a:spLocks noChangeArrowheads="1"/>
          </p:cNvSpPr>
          <p:nvPr/>
        </p:nvSpPr>
        <p:spPr bwMode="auto">
          <a:xfrm>
            <a:off x="8562244" y="1951038"/>
            <a:ext cx="86457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49" name="Rectangle 61"/>
          <p:cNvSpPr>
            <a:spLocks noChangeArrowheads="1"/>
          </p:cNvSpPr>
          <p:nvPr/>
        </p:nvSpPr>
        <p:spPr bwMode="auto">
          <a:xfrm rot="5400000">
            <a:off x="3274927" y="2525954"/>
            <a:ext cx="587791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50" name="Line 63"/>
          <p:cNvSpPr>
            <a:spLocks noChangeShapeType="1"/>
          </p:cNvSpPr>
          <p:nvPr/>
        </p:nvSpPr>
        <p:spPr bwMode="auto">
          <a:xfrm flipV="1">
            <a:off x="7333996" y="1447800"/>
            <a:ext cx="1581404" cy="20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51" name="Text Box 64"/>
          <p:cNvSpPr txBox="1">
            <a:spLocks noChangeArrowheads="1"/>
          </p:cNvSpPr>
          <p:nvPr/>
        </p:nvSpPr>
        <p:spPr bwMode="auto">
          <a:xfrm>
            <a:off x="7543800" y="1524003"/>
            <a:ext cx="130516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 dirty="0">
                <a:solidFill>
                  <a:srgbClr val="000000"/>
                </a:solidFill>
              </a:rPr>
              <a:t>Way In Signs      </a:t>
            </a:r>
            <a:r>
              <a:rPr lang="en-US" dirty="0" smtClean="0">
                <a:solidFill>
                  <a:srgbClr val="000000"/>
                </a:solidFill>
              </a:rPr>
              <a:t>W</a:t>
            </a:r>
            <a:endParaRPr lang="en-US" b="0" dirty="0">
              <a:solidFill>
                <a:srgbClr val="000000"/>
              </a:solidFill>
            </a:endParaRPr>
          </a:p>
        </p:txBody>
      </p:sp>
      <p:grpSp>
        <p:nvGrpSpPr>
          <p:cNvPr id="43061" name="Group 81"/>
          <p:cNvGrpSpPr>
            <a:grpSpLocks/>
          </p:cNvGrpSpPr>
          <p:nvPr/>
        </p:nvGrpSpPr>
        <p:grpSpPr bwMode="auto">
          <a:xfrm>
            <a:off x="7543803" y="1143005"/>
            <a:ext cx="1252538" cy="246063"/>
            <a:chOff x="4752" y="720"/>
            <a:chExt cx="789" cy="155"/>
          </a:xfrm>
        </p:grpSpPr>
        <p:sp>
          <p:nvSpPr>
            <p:cNvPr id="43134" name="Text Box 82"/>
            <p:cNvSpPr txBox="1">
              <a:spLocks noChangeArrowheads="1"/>
            </p:cNvSpPr>
            <p:nvPr/>
          </p:nvSpPr>
          <p:spPr bwMode="auto">
            <a:xfrm>
              <a:off x="4752" y="720"/>
              <a:ext cx="698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0">
                  <a:solidFill>
                    <a:srgbClr val="000000"/>
                  </a:solidFill>
                </a:rPr>
                <a:t>Arrows	</a:t>
              </a:r>
            </a:p>
          </p:txBody>
        </p:sp>
        <p:sp>
          <p:nvSpPr>
            <p:cNvPr id="43135" name="AutoShape 83"/>
            <p:cNvSpPr>
              <a:spLocks noChangeArrowheads="1"/>
            </p:cNvSpPr>
            <p:nvPr/>
          </p:nvSpPr>
          <p:spPr bwMode="auto">
            <a:xfrm>
              <a:off x="5301" y="780"/>
              <a:ext cx="240" cy="79"/>
            </a:xfrm>
            <a:prstGeom prst="rightArrow">
              <a:avLst>
                <a:gd name="adj1" fmla="val 50000"/>
                <a:gd name="adj2" fmla="val 41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1000" b="1">
                <a:solidFill>
                  <a:srgbClr val="000000"/>
                </a:solidFill>
              </a:endParaRPr>
            </a:p>
          </p:txBody>
        </p:sp>
      </p:grpSp>
      <p:sp>
        <p:nvSpPr>
          <p:cNvPr id="43066" name="AutoShape 396"/>
          <p:cNvSpPr>
            <a:spLocks noChangeArrowheads="1"/>
          </p:cNvSpPr>
          <p:nvPr/>
        </p:nvSpPr>
        <p:spPr bwMode="auto">
          <a:xfrm>
            <a:off x="8436993" y="2286003"/>
            <a:ext cx="265234" cy="2889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73624" y="69344"/>
            <a:ext cx="189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NOT TO SCALE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70070" y="575909"/>
            <a:ext cx="1364476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Hub Community </a:t>
            </a:r>
          </a:p>
          <a:p>
            <a:r>
              <a:rPr lang="en-GB" sz="1100" dirty="0" smtClean="0"/>
              <a:t>Centre</a:t>
            </a:r>
          </a:p>
          <a:p>
            <a:r>
              <a:rPr lang="en-GB" sz="1100" dirty="0" smtClean="0"/>
              <a:t>405 </a:t>
            </a:r>
            <a:r>
              <a:rPr lang="en-GB" sz="1100" dirty="0" err="1" smtClean="0"/>
              <a:t>Kilbowie</a:t>
            </a:r>
            <a:r>
              <a:rPr lang="en-GB" sz="1100" dirty="0" smtClean="0"/>
              <a:t> Road</a:t>
            </a:r>
          </a:p>
          <a:p>
            <a:r>
              <a:rPr lang="en-GB" sz="1100" dirty="0" smtClean="0"/>
              <a:t>Clydebank</a:t>
            </a:r>
          </a:p>
          <a:p>
            <a:r>
              <a:rPr lang="en-GB" sz="1100" dirty="0" smtClean="0"/>
              <a:t>G81 2TX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3335" y="346710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2 in cafe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10662" y="4448145"/>
            <a:ext cx="147508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200" dirty="0" smtClean="0"/>
              <a:t>Booths                2</a:t>
            </a:r>
          </a:p>
          <a:p>
            <a:pPr>
              <a:lnSpc>
                <a:spcPct val="150000"/>
              </a:lnSpc>
            </a:pPr>
            <a:r>
              <a:rPr lang="en-GB" sz="1200" dirty="0" smtClean="0"/>
              <a:t>Ballot boxes        2</a:t>
            </a:r>
          </a:p>
          <a:p>
            <a:pPr>
              <a:lnSpc>
                <a:spcPct val="150000"/>
              </a:lnSpc>
            </a:pPr>
            <a:r>
              <a:rPr lang="en-GB" sz="1200" dirty="0" smtClean="0"/>
              <a:t>Masterboard       1</a:t>
            </a:r>
          </a:p>
          <a:p>
            <a:pPr>
              <a:lnSpc>
                <a:spcPct val="150000"/>
              </a:lnSpc>
            </a:pPr>
            <a:r>
              <a:rPr lang="en-GB" sz="1200" dirty="0" smtClean="0"/>
              <a:t>Way In Signs      6</a:t>
            </a:r>
          </a:p>
          <a:p>
            <a:pPr>
              <a:lnSpc>
                <a:spcPct val="150000"/>
              </a:lnSpc>
            </a:pPr>
            <a:r>
              <a:rPr lang="en-GB" sz="1200" dirty="0" smtClean="0"/>
              <a:t>Arrows                6</a:t>
            </a:r>
            <a:endParaRPr lang="en-GB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2640512" y="6233013"/>
            <a:ext cx="1036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C McCaffary</a:t>
            </a:r>
            <a:endParaRPr lang="en-GB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6432835" y="6217625"/>
            <a:ext cx="8835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Sept 2020</a:t>
            </a:r>
            <a:endParaRPr lang="en-GB" sz="1200" dirty="0"/>
          </a:p>
        </p:txBody>
      </p:sp>
      <p:cxnSp>
        <p:nvCxnSpPr>
          <p:cNvPr id="22" name="Straight Connector 21"/>
          <p:cNvCxnSpPr/>
          <p:nvPr/>
        </p:nvCxnSpPr>
        <p:spPr bwMode="auto">
          <a:xfrm flipH="1">
            <a:off x="2915816" y="885112"/>
            <a:ext cx="136815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4932040" y="885112"/>
            <a:ext cx="125617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6188218" y="885112"/>
            <a:ext cx="0" cy="346065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>
            <a:off x="2915816" y="885112"/>
            <a:ext cx="0" cy="34582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tangle 30"/>
          <p:cNvSpPr/>
          <p:nvPr/>
        </p:nvSpPr>
        <p:spPr bwMode="auto">
          <a:xfrm>
            <a:off x="4283968" y="885112"/>
            <a:ext cx="648072" cy="4571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008" name="Rectangle 43007"/>
          <p:cNvSpPr/>
          <p:nvPr/>
        </p:nvSpPr>
        <p:spPr bwMode="auto">
          <a:xfrm>
            <a:off x="6142499" y="3199767"/>
            <a:ext cx="45719" cy="47601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3052" name="Straight Connector 43051"/>
          <p:cNvCxnSpPr/>
          <p:nvPr/>
        </p:nvCxnSpPr>
        <p:spPr bwMode="auto">
          <a:xfrm>
            <a:off x="2915816" y="4345768"/>
            <a:ext cx="15121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55" name="Straight Connector 43054"/>
          <p:cNvCxnSpPr/>
          <p:nvPr/>
        </p:nvCxnSpPr>
        <p:spPr bwMode="auto">
          <a:xfrm>
            <a:off x="4911585" y="4345766"/>
            <a:ext cx="127663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57" name="Straight Connector 43056"/>
          <p:cNvCxnSpPr/>
          <p:nvPr/>
        </p:nvCxnSpPr>
        <p:spPr bwMode="auto">
          <a:xfrm>
            <a:off x="4251289" y="4363643"/>
            <a:ext cx="0" cy="4799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59" name="Straight Connector 43058"/>
          <p:cNvCxnSpPr/>
          <p:nvPr/>
        </p:nvCxnSpPr>
        <p:spPr bwMode="auto">
          <a:xfrm>
            <a:off x="5137740" y="4345766"/>
            <a:ext cx="0" cy="52339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62" name="Straight Connector 43061"/>
          <p:cNvCxnSpPr/>
          <p:nvPr/>
        </p:nvCxnSpPr>
        <p:spPr bwMode="auto">
          <a:xfrm flipH="1" flipV="1">
            <a:off x="2187976" y="4838982"/>
            <a:ext cx="2063314" cy="461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64" name="Rectangle 43063"/>
          <p:cNvSpPr/>
          <p:nvPr/>
        </p:nvSpPr>
        <p:spPr bwMode="auto">
          <a:xfrm>
            <a:off x="5137740" y="4852821"/>
            <a:ext cx="706403" cy="720080"/>
          </a:xfrm>
          <a:prstGeom prst="rect">
            <a:avLst/>
          </a:prstGeom>
          <a:pattFill prst="ltVert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3067" name="Straight Connector 43066"/>
          <p:cNvCxnSpPr/>
          <p:nvPr/>
        </p:nvCxnSpPr>
        <p:spPr bwMode="auto">
          <a:xfrm>
            <a:off x="2187976" y="4852821"/>
            <a:ext cx="0" cy="105631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70" name="Straight Connector 43069"/>
          <p:cNvCxnSpPr/>
          <p:nvPr/>
        </p:nvCxnSpPr>
        <p:spPr bwMode="auto">
          <a:xfrm flipV="1">
            <a:off x="2933599" y="5306305"/>
            <a:ext cx="0" cy="52815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104" name="Straight Connector 43103"/>
          <p:cNvCxnSpPr/>
          <p:nvPr/>
        </p:nvCxnSpPr>
        <p:spPr bwMode="auto">
          <a:xfrm flipH="1" flipV="1">
            <a:off x="2933599" y="5306305"/>
            <a:ext cx="955559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106" name="TextBox 43105"/>
          <p:cNvSpPr txBox="1"/>
          <p:nvPr/>
        </p:nvSpPr>
        <p:spPr>
          <a:xfrm>
            <a:off x="2406414" y="5129223"/>
            <a:ext cx="3129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R</a:t>
            </a:r>
          </a:p>
          <a:p>
            <a:r>
              <a:rPr lang="en-GB" sz="1200" dirty="0" smtClean="0"/>
              <a:t>A</a:t>
            </a:r>
          </a:p>
          <a:p>
            <a:r>
              <a:rPr lang="en-GB" sz="1200" dirty="0" smtClean="0"/>
              <a:t>M</a:t>
            </a:r>
          </a:p>
          <a:p>
            <a:r>
              <a:rPr lang="en-GB" sz="1200" dirty="0"/>
              <a:t>P</a:t>
            </a:r>
          </a:p>
        </p:txBody>
      </p:sp>
      <p:sp>
        <p:nvSpPr>
          <p:cNvPr id="43107" name="TextBox 43106"/>
          <p:cNvSpPr txBox="1"/>
          <p:nvPr/>
        </p:nvSpPr>
        <p:spPr>
          <a:xfrm>
            <a:off x="5154342" y="394525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M</a:t>
            </a:r>
            <a:endParaRPr lang="en-GB" b="1" dirty="0"/>
          </a:p>
        </p:txBody>
      </p:sp>
      <p:cxnSp>
        <p:nvCxnSpPr>
          <p:cNvPr id="43109" name="Straight Connector 43108"/>
          <p:cNvCxnSpPr/>
          <p:nvPr/>
        </p:nvCxnSpPr>
        <p:spPr bwMode="auto">
          <a:xfrm flipH="1">
            <a:off x="3873624" y="5589240"/>
            <a:ext cx="156247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112" name="Straight Connector 43111"/>
          <p:cNvCxnSpPr/>
          <p:nvPr/>
        </p:nvCxnSpPr>
        <p:spPr bwMode="auto">
          <a:xfrm flipV="1">
            <a:off x="3873624" y="5310984"/>
            <a:ext cx="15534" cy="2782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114" name="TextBox 43113"/>
          <p:cNvSpPr txBox="1"/>
          <p:nvPr/>
        </p:nvSpPr>
        <p:spPr>
          <a:xfrm>
            <a:off x="4765982" y="4417757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W</a:t>
            </a:r>
            <a:endParaRPr lang="en-GB" b="1" dirty="0"/>
          </a:p>
        </p:txBody>
      </p:sp>
      <p:sp>
        <p:nvSpPr>
          <p:cNvPr id="109" name="AutoShape 83"/>
          <p:cNvSpPr>
            <a:spLocks noChangeArrowheads="1"/>
          </p:cNvSpPr>
          <p:nvPr/>
        </p:nvSpPr>
        <p:spPr bwMode="auto">
          <a:xfrm rot="16200000">
            <a:off x="4491899" y="4534722"/>
            <a:ext cx="381000" cy="143023"/>
          </a:xfrm>
          <a:prstGeom prst="rightArrow">
            <a:avLst>
              <a:gd name="adj1" fmla="val 50000"/>
              <a:gd name="adj2" fmla="val 41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110" name="AutoShape 396"/>
          <p:cNvSpPr>
            <a:spLocks noChangeArrowheads="1"/>
          </p:cNvSpPr>
          <p:nvPr/>
        </p:nvSpPr>
        <p:spPr bwMode="auto">
          <a:xfrm>
            <a:off x="3278762" y="3395331"/>
            <a:ext cx="265234" cy="2889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111" name="AutoShape 396"/>
          <p:cNvSpPr>
            <a:spLocks noChangeArrowheads="1"/>
          </p:cNvSpPr>
          <p:nvPr/>
        </p:nvSpPr>
        <p:spPr bwMode="auto">
          <a:xfrm>
            <a:off x="5320562" y="1124089"/>
            <a:ext cx="265234" cy="2889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112" name="Rectangle 61"/>
          <p:cNvSpPr>
            <a:spLocks noChangeArrowheads="1"/>
          </p:cNvSpPr>
          <p:nvPr/>
        </p:nvSpPr>
        <p:spPr bwMode="auto">
          <a:xfrm>
            <a:off x="8371744" y="2886075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113" name="Rectangle 61"/>
          <p:cNvSpPr>
            <a:spLocks noChangeArrowheads="1"/>
          </p:cNvSpPr>
          <p:nvPr/>
        </p:nvSpPr>
        <p:spPr bwMode="auto">
          <a:xfrm rot="5400000">
            <a:off x="2776570" y="2512093"/>
            <a:ext cx="587791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114" name="Rectangle 61"/>
          <p:cNvSpPr>
            <a:spLocks noChangeArrowheads="1"/>
          </p:cNvSpPr>
          <p:nvPr/>
        </p:nvSpPr>
        <p:spPr bwMode="auto">
          <a:xfrm rot="5400000">
            <a:off x="5727216" y="1970296"/>
            <a:ext cx="587791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115" name="Rectangle 61"/>
          <p:cNvSpPr>
            <a:spLocks noChangeArrowheads="1"/>
          </p:cNvSpPr>
          <p:nvPr/>
        </p:nvSpPr>
        <p:spPr bwMode="auto">
          <a:xfrm rot="5400000">
            <a:off x="5221845" y="1984170"/>
            <a:ext cx="587791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116" name="Rectangle 50"/>
          <p:cNvSpPr>
            <a:spLocks noChangeArrowheads="1"/>
          </p:cNvSpPr>
          <p:nvPr/>
        </p:nvSpPr>
        <p:spPr bwMode="auto">
          <a:xfrm>
            <a:off x="3596926" y="3022762"/>
            <a:ext cx="86457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119" name="Rectangle 50"/>
          <p:cNvSpPr>
            <a:spLocks noChangeArrowheads="1"/>
          </p:cNvSpPr>
          <p:nvPr/>
        </p:nvSpPr>
        <p:spPr bwMode="auto">
          <a:xfrm>
            <a:off x="5409951" y="1659852"/>
            <a:ext cx="86457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115" name="Oval 43114"/>
          <p:cNvSpPr/>
          <p:nvPr/>
        </p:nvSpPr>
        <p:spPr bwMode="auto">
          <a:xfrm>
            <a:off x="3258759" y="2415034"/>
            <a:ext cx="124297" cy="221725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1" name="Oval 120"/>
          <p:cNvSpPr/>
          <p:nvPr/>
        </p:nvSpPr>
        <p:spPr bwMode="auto">
          <a:xfrm>
            <a:off x="3258759" y="2678355"/>
            <a:ext cx="124297" cy="221725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2" name="Oval 121"/>
          <p:cNvSpPr/>
          <p:nvPr/>
        </p:nvSpPr>
        <p:spPr bwMode="auto">
          <a:xfrm>
            <a:off x="5710393" y="1872244"/>
            <a:ext cx="124297" cy="221725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3" name="Oval 122"/>
          <p:cNvSpPr/>
          <p:nvPr/>
        </p:nvSpPr>
        <p:spPr bwMode="auto">
          <a:xfrm>
            <a:off x="5710393" y="2135565"/>
            <a:ext cx="124297" cy="221725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AutoShape 83"/>
          <p:cNvSpPr>
            <a:spLocks noChangeArrowheads="1"/>
          </p:cNvSpPr>
          <p:nvPr/>
        </p:nvSpPr>
        <p:spPr bwMode="auto">
          <a:xfrm>
            <a:off x="2242352" y="4905282"/>
            <a:ext cx="381000" cy="143023"/>
          </a:xfrm>
          <a:prstGeom prst="rightArrow">
            <a:avLst>
              <a:gd name="adj1" fmla="val 50000"/>
              <a:gd name="adj2" fmla="val 41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117" name="Rectangle 43116"/>
          <p:cNvSpPr/>
          <p:nvPr/>
        </p:nvSpPr>
        <p:spPr>
          <a:xfrm>
            <a:off x="2610830" y="4758690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W</a:t>
            </a:r>
          </a:p>
        </p:txBody>
      </p:sp>
      <p:sp>
        <p:nvSpPr>
          <p:cNvPr id="43118" name="TextBox 43117"/>
          <p:cNvSpPr txBox="1"/>
          <p:nvPr/>
        </p:nvSpPr>
        <p:spPr>
          <a:xfrm>
            <a:off x="7319379" y="3269242"/>
            <a:ext cx="11176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u="sng" dirty="0" smtClean="0"/>
              <a:t>Instructions</a:t>
            </a:r>
            <a:r>
              <a:rPr lang="en-GB" sz="1200" b="1" dirty="0" smtClean="0"/>
              <a:t>:</a:t>
            </a:r>
          </a:p>
          <a:p>
            <a:endParaRPr lang="en-GB" sz="1200" b="1" dirty="0"/>
          </a:p>
          <a:p>
            <a:endParaRPr lang="en-GB" sz="1200" dirty="0" smtClean="0"/>
          </a:p>
          <a:p>
            <a:endParaRPr lang="en-GB" sz="1200" dirty="0"/>
          </a:p>
        </p:txBody>
      </p:sp>
      <p:sp>
        <p:nvSpPr>
          <p:cNvPr id="8" name="Rectangle 7"/>
          <p:cNvSpPr/>
          <p:nvPr/>
        </p:nvSpPr>
        <p:spPr>
          <a:xfrm>
            <a:off x="310662" y="1770803"/>
            <a:ext cx="14346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GB" altLang="en-US" sz="1200" dirty="0">
                <a:latin typeface="Arial" charset="0"/>
              </a:rPr>
              <a:t>WD Leisure Trust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200" dirty="0"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200" dirty="0">
                <a:latin typeface="Arial" charset="0"/>
              </a:rPr>
              <a:t>T: 0141 952 5455 </a:t>
            </a:r>
          </a:p>
        </p:txBody>
      </p:sp>
    </p:spTree>
    <p:extLst>
      <p:ext uri="{BB962C8B-B14F-4D97-AF65-F5344CB8AC3E}">
        <p14:creationId xmlns:p14="http://schemas.microsoft.com/office/powerpoint/2010/main" val="28433573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75</Words>
  <Application>Microsoft Office PowerPoint</Application>
  <PresentationFormat>On-screen Show (4:3)</PresentationFormat>
  <Paragraphs>40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McCaffary</dc:creator>
  <cp:lastModifiedBy>Christine McCaffary</cp:lastModifiedBy>
  <cp:revision>31</cp:revision>
  <dcterms:created xsi:type="dcterms:W3CDTF">2015-10-27T11:12:06Z</dcterms:created>
  <dcterms:modified xsi:type="dcterms:W3CDTF">2020-09-29T13:46:34Z</dcterms:modified>
</cp:coreProperties>
</file>