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25268-A0BC-4D1B-B837-C0F7746A387C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22FF2-C84C-49B9-A745-BF4589F814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84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017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017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73EC37-04EB-43F3-A92D-3C6E33785846}" type="slidenum">
              <a:rPr lang="en-US" sz="1200" b="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200" b="0" smtClean="0">
              <a:solidFill>
                <a:srgbClr val="000000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8418-0EDB-4070-ACE2-8F2D844614D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726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349B2-6CC9-4E84-A37E-22AF5441722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6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3152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B0983-7918-4AE3-B2CE-5C5348EF81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1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36E19-F9BD-42D7-A4F1-A79C3B80C0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822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D19CE7-1B7F-4159-9E68-3576C7E8324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43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4582D-BCFB-4969-BA26-1D03CEAE050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17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6CFD9-0B4C-4CAE-AF3F-F412F92762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4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4F17C-EF80-4566-9DCC-8AC045C22A4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57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6834C-8C38-4DCD-9AA8-317BAE343A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372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B0D50-7237-4930-80CD-BCB6BF6228A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534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C18E0C-2237-40A4-BCCB-6CD710056FD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4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6FF6DE-BFC2-476C-8C3D-F592BAE0A863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44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617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00">
              <a:solidFill>
                <a:srgbClr val="000000"/>
              </a:solidFill>
            </a:endParaRPr>
          </a:p>
        </p:txBody>
      </p:sp>
      <p:sp>
        <p:nvSpPr>
          <p:cNvPr id="43011" name="Line 3"/>
          <p:cNvSpPr>
            <a:spLocks noChangeShapeType="1"/>
          </p:cNvSpPr>
          <p:nvPr/>
        </p:nvSpPr>
        <p:spPr bwMode="auto">
          <a:xfrm>
            <a:off x="17526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2" name="Line 4"/>
          <p:cNvSpPr>
            <a:spLocks noChangeShapeType="1"/>
          </p:cNvSpPr>
          <p:nvPr/>
        </p:nvSpPr>
        <p:spPr bwMode="auto">
          <a:xfrm>
            <a:off x="7543800" y="381000"/>
            <a:ext cx="0" cy="617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274327" y="348343"/>
            <a:ext cx="1144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Polling Place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310662" y="1468438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5" name="Text Box 7"/>
          <p:cNvSpPr txBox="1">
            <a:spLocks noChangeArrowheads="1"/>
          </p:cNvSpPr>
          <p:nvPr/>
        </p:nvSpPr>
        <p:spPr bwMode="auto">
          <a:xfrm>
            <a:off x="274327" y="1472294"/>
            <a:ext cx="15087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>
                <a:solidFill>
                  <a:srgbClr val="000000"/>
                </a:solidFill>
              </a:rPr>
              <a:t>Contact Name/No.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297474" y="3199767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246348" y="3175750"/>
            <a:ext cx="84350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 dirty="0" smtClean="0">
                <a:solidFill>
                  <a:srgbClr val="000000"/>
                </a:solidFill>
              </a:rPr>
              <a:t>Stations:</a:t>
            </a:r>
            <a:endParaRPr lang="en-US" b="0" dirty="0">
              <a:solidFill>
                <a:srgbClr val="000000"/>
              </a:solidFill>
            </a:endParaRPr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>
            <a:off x="297474" y="4056063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19" name="Line 12"/>
          <p:cNvSpPr>
            <a:spLocks noChangeShapeType="1"/>
          </p:cNvSpPr>
          <p:nvPr/>
        </p:nvSpPr>
        <p:spPr bwMode="auto">
          <a:xfrm>
            <a:off x="304800" y="4343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0" name="Line 13"/>
          <p:cNvSpPr>
            <a:spLocks noChangeShapeType="1"/>
          </p:cNvSpPr>
          <p:nvPr/>
        </p:nvSpPr>
        <p:spPr bwMode="auto">
          <a:xfrm>
            <a:off x="304800" y="4648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1" name="Line 14"/>
          <p:cNvSpPr>
            <a:spLocks noChangeShapeType="1"/>
          </p:cNvSpPr>
          <p:nvPr/>
        </p:nvSpPr>
        <p:spPr bwMode="auto">
          <a:xfrm>
            <a:off x="304800" y="49530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2" name="Line 15"/>
          <p:cNvSpPr>
            <a:spLocks noChangeShapeType="1"/>
          </p:cNvSpPr>
          <p:nvPr/>
        </p:nvSpPr>
        <p:spPr bwMode="auto">
          <a:xfrm>
            <a:off x="304800" y="5257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3" name="Line 16"/>
          <p:cNvSpPr>
            <a:spLocks noChangeShapeType="1"/>
          </p:cNvSpPr>
          <p:nvPr/>
        </p:nvSpPr>
        <p:spPr bwMode="auto">
          <a:xfrm>
            <a:off x="304800" y="55626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4" name="Line 17"/>
          <p:cNvSpPr>
            <a:spLocks noChangeShapeType="1"/>
          </p:cNvSpPr>
          <p:nvPr/>
        </p:nvSpPr>
        <p:spPr bwMode="auto">
          <a:xfrm>
            <a:off x="304800" y="5867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5" name="Line 18"/>
          <p:cNvSpPr>
            <a:spLocks noChangeShapeType="1"/>
          </p:cNvSpPr>
          <p:nvPr/>
        </p:nvSpPr>
        <p:spPr bwMode="auto">
          <a:xfrm>
            <a:off x="304800" y="61722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6" name="Line 19"/>
          <p:cNvSpPr>
            <a:spLocks noChangeShapeType="1"/>
          </p:cNvSpPr>
          <p:nvPr/>
        </p:nvSpPr>
        <p:spPr bwMode="auto">
          <a:xfrm>
            <a:off x="1219200" y="4068766"/>
            <a:ext cx="0" cy="2484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27" name="Text Box 20"/>
          <p:cNvSpPr txBox="1">
            <a:spLocks noChangeArrowheads="1"/>
          </p:cNvSpPr>
          <p:nvPr/>
        </p:nvSpPr>
        <p:spPr bwMode="auto">
          <a:xfrm>
            <a:off x="1255836" y="4068766"/>
            <a:ext cx="47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>
                <a:solidFill>
                  <a:srgbClr val="000000"/>
                </a:solidFill>
              </a:rPr>
              <a:t>Qty.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28" name="Text Box 22"/>
          <p:cNvSpPr txBox="1">
            <a:spLocks noChangeArrowheads="1"/>
          </p:cNvSpPr>
          <p:nvPr/>
        </p:nvSpPr>
        <p:spPr bwMode="auto">
          <a:xfrm>
            <a:off x="304800" y="4419601"/>
            <a:ext cx="50687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Booths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29" name="Text Box 23"/>
          <p:cNvSpPr txBox="1">
            <a:spLocks noChangeArrowheads="1"/>
          </p:cNvSpPr>
          <p:nvPr/>
        </p:nvSpPr>
        <p:spPr bwMode="auto">
          <a:xfrm>
            <a:off x="304801" y="4724401"/>
            <a:ext cx="758541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0" name="Text Box 24"/>
          <p:cNvSpPr txBox="1">
            <a:spLocks noChangeArrowheads="1"/>
          </p:cNvSpPr>
          <p:nvPr/>
        </p:nvSpPr>
        <p:spPr bwMode="auto">
          <a:xfrm>
            <a:off x="304802" y="5029201"/>
            <a:ext cx="92204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Master Board(s)</a:t>
            </a:r>
          </a:p>
        </p:txBody>
      </p:sp>
      <p:sp>
        <p:nvSpPr>
          <p:cNvPr id="43031" name="Text Box 25"/>
          <p:cNvSpPr txBox="1">
            <a:spLocks noChangeArrowheads="1"/>
          </p:cNvSpPr>
          <p:nvPr/>
        </p:nvSpPr>
        <p:spPr bwMode="auto">
          <a:xfrm>
            <a:off x="304803" y="5334001"/>
            <a:ext cx="89479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Street Direction</a:t>
            </a:r>
          </a:p>
        </p:txBody>
      </p:sp>
      <p:sp>
        <p:nvSpPr>
          <p:cNvPr id="43032" name="Text Box 26"/>
          <p:cNvSpPr txBox="1">
            <a:spLocks noChangeArrowheads="1"/>
          </p:cNvSpPr>
          <p:nvPr/>
        </p:nvSpPr>
        <p:spPr bwMode="auto">
          <a:xfrm>
            <a:off x="304801" y="5638801"/>
            <a:ext cx="79220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Way In Signs</a:t>
            </a:r>
          </a:p>
        </p:txBody>
      </p:sp>
      <p:sp>
        <p:nvSpPr>
          <p:cNvPr id="43033" name="Text Box 27"/>
          <p:cNvSpPr txBox="1">
            <a:spLocks noChangeArrowheads="1"/>
          </p:cNvSpPr>
          <p:nvPr/>
        </p:nvSpPr>
        <p:spPr bwMode="auto">
          <a:xfrm>
            <a:off x="304802" y="5943601"/>
            <a:ext cx="93807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800" b="0">
                <a:solidFill>
                  <a:srgbClr val="000000"/>
                </a:solidFill>
              </a:rPr>
              <a:t>Direction Arrows</a:t>
            </a:r>
          </a:p>
        </p:txBody>
      </p:sp>
      <p:sp>
        <p:nvSpPr>
          <p:cNvPr id="43034" name="Text Box 29"/>
          <p:cNvSpPr txBox="1">
            <a:spLocks noChangeArrowheads="1"/>
          </p:cNvSpPr>
          <p:nvPr/>
        </p:nvSpPr>
        <p:spPr bwMode="auto">
          <a:xfrm>
            <a:off x="7543801" y="457202"/>
            <a:ext cx="4651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u="sng">
                <a:solidFill>
                  <a:srgbClr val="000000"/>
                </a:solidFill>
              </a:rPr>
              <a:t>Key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3035" name="Text Box 30"/>
          <p:cNvSpPr txBox="1">
            <a:spLocks noChangeArrowheads="1"/>
          </p:cNvSpPr>
          <p:nvPr/>
        </p:nvSpPr>
        <p:spPr bwMode="auto">
          <a:xfrm>
            <a:off x="7543800" y="762002"/>
            <a:ext cx="14109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Master Board          </a:t>
            </a:r>
            <a:r>
              <a:rPr lang="en-US">
                <a:solidFill>
                  <a:srgbClr val="000000"/>
                </a:solidFill>
              </a:rPr>
              <a:t>M</a:t>
            </a:r>
            <a:endParaRPr lang="en-US" b="0">
              <a:solidFill>
                <a:srgbClr val="000000"/>
              </a:solidFill>
            </a:endParaRPr>
          </a:p>
        </p:txBody>
      </p:sp>
      <p:sp>
        <p:nvSpPr>
          <p:cNvPr id="43036" name="Line 31"/>
          <p:cNvSpPr>
            <a:spLocks noChangeShapeType="1"/>
          </p:cNvSpPr>
          <p:nvPr/>
        </p:nvSpPr>
        <p:spPr bwMode="auto">
          <a:xfrm>
            <a:off x="7543800" y="1066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7" name="Line 32"/>
          <p:cNvSpPr>
            <a:spLocks noChangeShapeType="1"/>
          </p:cNvSpPr>
          <p:nvPr/>
        </p:nvSpPr>
        <p:spPr bwMode="auto">
          <a:xfrm>
            <a:off x="7543800" y="1828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38" name="Text Box 33"/>
          <p:cNvSpPr txBox="1">
            <a:spLocks noChangeArrowheads="1"/>
          </p:cNvSpPr>
          <p:nvPr/>
        </p:nvSpPr>
        <p:spPr bwMode="auto">
          <a:xfrm>
            <a:off x="7543800" y="1905002"/>
            <a:ext cx="89319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Ballot Boxes</a:t>
            </a:r>
          </a:p>
        </p:txBody>
      </p:sp>
      <p:sp>
        <p:nvSpPr>
          <p:cNvPr id="43039" name="Line 34"/>
          <p:cNvSpPr>
            <a:spLocks noChangeShapeType="1"/>
          </p:cNvSpPr>
          <p:nvPr/>
        </p:nvSpPr>
        <p:spPr bwMode="auto">
          <a:xfrm>
            <a:off x="7543800" y="2209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0" name="Text Box 35"/>
          <p:cNvSpPr txBox="1">
            <a:spLocks noChangeArrowheads="1"/>
          </p:cNvSpPr>
          <p:nvPr/>
        </p:nvSpPr>
        <p:spPr bwMode="auto">
          <a:xfrm>
            <a:off x="7543800" y="2286003"/>
            <a:ext cx="51648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Booth</a:t>
            </a:r>
          </a:p>
        </p:txBody>
      </p:sp>
      <p:sp>
        <p:nvSpPr>
          <p:cNvPr id="43041" name="Line 38"/>
          <p:cNvSpPr>
            <a:spLocks noChangeShapeType="1"/>
          </p:cNvSpPr>
          <p:nvPr/>
        </p:nvSpPr>
        <p:spPr bwMode="auto">
          <a:xfrm>
            <a:off x="7554058" y="2703513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2" name="Text Box 39"/>
          <p:cNvSpPr txBox="1">
            <a:spLocks noChangeArrowheads="1"/>
          </p:cNvSpPr>
          <p:nvPr/>
        </p:nvSpPr>
        <p:spPr bwMode="auto">
          <a:xfrm>
            <a:off x="7589227" y="2835278"/>
            <a:ext cx="50366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Table</a:t>
            </a:r>
          </a:p>
        </p:txBody>
      </p:sp>
      <p:sp>
        <p:nvSpPr>
          <p:cNvPr id="43043" name="Line 40"/>
          <p:cNvSpPr>
            <a:spLocks noChangeShapeType="1"/>
          </p:cNvSpPr>
          <p:nvPr/>
        </p:nvSpPr>
        <p:spPr bwMode="auto">
          <a:xfrm>
            <a:off x="7543800" y="3183184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4" name="Line 45"/>
          <p:cNvSpPr>
            <a:spLocks noChangeShapeType="1"/>
          </p:cNvSpPr>
          <p:nvPr/>
        </p:nvSpPr>
        <p:spPr bwMode="auto">
          <a:xfrm>
            <a:off x="1752600" y="6172200"/>
            <a:ext cx="579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5" name="Text Box 46"/>
          <p:cNvSpPr txBox="1">
            <a:spLocks noChangeArrowheads="1"/>
          </p:cNvSpPr>
          <p:nvPr/>
        </p:nvSpPr>
        <p:spPr bwMode="auto">
          <a:xfrm>
            <a:off x="1752601" y="6248403"/>
            <a:ext cx="87075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Updated by:</a:t>
            </a:r>
          </a:p>
        </p:txBody>
      </p:sp>
      <p:sp>
        <p:nvSpPr>
          <p:cNvPr id="43046" name="Line 47"/>
          <p:cNvSpPr>
            <a:spLocks noChangeShapeType="1"/>
          </p:cNvSpPr>
          <p:nvPr/>
        </p:nvSpPr>
        <p:spPr bwMode="auto">
          <a:xfrm>
            <a:off x="5867400" y="6172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7" name="Text Box 48"/>
          <p:cNvSpPr txBox="1">
            <a:spLocks noChangeArrowheads="1"/>
          </p:cNvSpPr>
          <p:nvPr/>
        </p:nvSpPr>
        <p:spPr bwMode="auto">
          <a:xfrm>
            <a:off x="5943600" y="6248403"/>
            <a:ext cx="489236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>
                <a:solidFill>
                  <a:srgbClr val="000000"/>
                </a:solidFill>
              </a:rPr>
              <a:t>Date:</a:t>
            </a:r>
          </a:p>
        </p:txBody>
      </p:sp>
      <p:sp>
        <p:nvSpPr>
          <p:cNvPr id="43048" name="Rectangle 50"/>
          <p:cNvSpPr>
            <a:spLocks noChangeArrowheads="1"/>
          </p:cNvSpPr>
          <p:nvPr/>
        </p:nvSpPr>
        <p:spPr bwMode="auto">
          <a:xfrm>
            <a:off x="8562244" y="1951038"/>
            <a:ext cx="86457" cy="1524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49" name="Rectangle 61"/>
          <p:cNvSpPr>
            <a:spLocks noChangeArrowheads="1"/>
          </p:cNvSpPr>
          <p:nvPr/>
        </p:nvSpPr>
        <p:spPr bwMode="auto">
          <a:xfrm>
            <a:off x="8269166" y="2847975"/>
            <a:ext cx="381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0" name="Line 63"/>
          <p:cNvSpPr>
            <a:spLocks noChangeShapeType="1"/>
          </p:cNvSpPr>
          <p:nvPr/>
        </p:nvSpPr>
        <p:spPr bwMode="auto">
          <a:xfrm>
            <a:off x="7543800" y="144780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sp>
        <p:nvSpPr>
          <p:cNvPr id="43051" name="Text Box 64"/>
          <p:cNvSpPr txBox="1">
            <a:spLocks noChangeArrowheads="1"/>
          </p:cNvSpPr>
          <p:nvPr/>
        </p:nvSpPr>
        <p:spPr bwMode="auto">
          <a:xfrm>
            <a:off x="7543800" y="1524003"/>
            <a:ext cx="1375698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1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0" dirty="0">
                <a:solidFill>
                  <a:srgbClr val="000000"/>
                </a:solidFill>
              </a:rPr>
              <a:t>Way In Signs         </a:t>
            </a:r>
            <a:r>
              <a:rPr lang="en-US" dirty="0">
                <a:solidFill>
                  <a:srgbClr val="000000"/>
                </a:solidFill>
              </a:rPr>
              <a:t>W</a:t>
            </a:r>
            <a:endParaRPr lang="en-US" b="0" dirty="0">
              <a:solidFill>
                <a:srgbClr val="000000"/>
              </a:solidFill>
            </a:endParaRPr>
          </a:p>
        </p:txBody>
      </p:sp>
      <p:grpSp>
        <p:nvGrpSpPr>
          <p:cNvPr id="43061" name="Group 81"/>
          <p:cNvGrpSpPr>
            <a:grpSpLocks/>
          </p:cNvGrpSpPr>
          <p:nvPr/>
        </p:nvGrpSpPr>
        <p:grpSpPr bwMode="auto">
          <a:xfrm>
            <a:off x="7543800" y="1143005"/>
            <a:ext cx="1295400" cy="246063"/>
            <a:chOff x="4752" y="720"/>
            <a:chExt cx="816" cy="155"/>
          </a:xfrm>
        </p:grpSpPr>
        <p:sp>
          <p:nvSpPr>
            <p:cNvPr id="43134" name="Text Box 82"/>
            <p:cNvSpPr txBox="1">
              <a:spLocks noChangeArrowheads="1"/>
            </p:cNvSpPr>
            <p:nvPr/>
          </p:nvSpPr>
          <p:spPr bwMode="auto">
            <a:xfrm>
              <a:off x="4752" y="720"/>
              <a:ext cx="69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b="0">
                  <a:solidFill>
                    <a:srgbClr val="000000"/>
                  </a:solidFill>
                </a:rPr>
                <a:t>Arrows	</a:t>
              </a:r>
            </a:p>
          </p:txBody>
        </p:sp>
        <p:sp>
          <p:nvSpPr>
            <p:cNvPr id="43135" name="AutoShape 83"/>
            <p:cNvSpPr>
              <a:spLocks noChangeArrowheads="1"/>
            </p:cNvSpPr>
            <p:nvPr/>
          </p:nvSpPr>
          <p:spPr bwMode="auto">
            <a:xfrm>
              <a:off x="5328" y="720"/>
              <a:ext cx="240" cy="144"/>
            </a:xfrm>
            <a:prstGeom prst="rightArrow">
              <a:avLst>
                <a:gd name="adj1" fmla="val 50000"/>
                <a:gd name="adj2" fmla="val 41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GB" sz="1000" b="1">
                <a:solidFill>
                  <a:srgbClr val="000000"/>
                </a:solidFill>
              </a:endParaRPr>
            </a:p>
          </p:txBody>
        </p:sp>
      </p:grpSp>
      <p:sp>
        <p:nvSpPr>
          <p:cNvPr id="43066" name="AutoShape 396"/>
          <p:cNvSpPr>
            <a:spLocks noChangeArrowheads="1"/>
          </p:cNvSpPr>
          <p:nvPr/>
        </p:nvSpPr>
        <p:spPr bwMode="auto">
          <a:xfrm>
            <a:off x="8269166" y="2309816"/>
            <a:ext cx="265234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sz="1000" b="1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2555776" y="1524003"/>
            <a:ext cx="482453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>
            <a:off x="2555776" y="1524003"/>
            <a:ext cx="0" cy="25320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88218" y="2103438"/>
            <a:ext cx="0" cy="13493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2555776" y="4056063"/>
            <a:ext cx="3632442" cy="1270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6188218" y="3933056"/>
            <a:ext cx="0" cy="12935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>
            <a:off x="5508104" y="4068766"/>
            <a:ext cx="0" cy="2746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>
            <a:off x="6145647" y="4068766"/>
            <a:ext cx="12230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Rectangle 17"/>
          <p:cNvSpPr/>
          <p:nvPr/>
        </p:nvSpPr>
        <p:spPr bwMode="auto">
          <a:xfrm>
            <a:off x="3491880" y="4207265"/>
            <a:ext cx="2016224" cy="44093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                   RAMP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364088" y="4648200"/>
            <a:ext cx="144016" cy="381001"/>
          </a:xfrm>
          <a:prstGeom prst="rect">
            <a:avLst/>
          </a:prstGeom>
          <a:pattFill prst="ltVert">
            <a:fgClr>
              <a:schemeClr val="tx1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943600" y="4068766"/>
            <a:ext cx="0" cy="13849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Rectangle 21"/>
          <p:cNvSpPr/>
          <p:nvPr/>
        </p:nvSpPr>
        <p:spPr bwMode="auto">
          <a:xfrm>
            <a:off x="5867400" y="4207265"/>
            <a:ext cx="76200" cy="74573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31" name="Straight Connector 30"/>
          <p:cNvCxnSpPr/>
          <p:nvPr/>
        </p:nvCxnSpPr>
        <p:spPr bwMode="auto">
          <a:xfrm flipV="1">
            <a:off x="5943600" y="4953000"/>
            <a:ext cx="0" cy="10772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2" name="Straight Connector 43051"/>
          <p:cNvCxnSpPr/>
          <p:nvPr/>
        </p:nvCxnSpPr>
        <p:spPr bwMode="auto">
          <a:xfrm>
            <a:off x="6188218" y="2209800"/>
            <a:ext cx="12230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4" name="Straight Connector 43053"/>
          <p:cNvCxnSpPr/>
          <p:nvPr/>
        </p:nvCxnSpPr>
        <p:spPr bwMode="auto">
          <a:xfrm>
            <a:off x="6660232" y="2209800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56" name="Straight Connector 43055"/>
          <p:cNvCxnSpPr/>
          <p:nvPr/>
        </p:nvCxnSpPr>
        <p:spPr bwMode="auto">
          <a:xfrm flipV="1">
            <a:off x="7380312" y="1524003"/>
            <a:ext cx="0" cy="685797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57" name="TextBox 43056"/>
          <p:cNvSpPr txBox="1"/>
          <p:nvPr/>
        </p:nvSpPr>
        <p:spPr>
          <a:xfrm>
            <a:off x="6516216" y="1694803"/>
            <a:ext cx="6094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Kitchen</a:t>
            </a:r>
            <a:endParaRPr lang="en-GB" sz="1000" dirty="0"/>
          </a:p>
        </p:txBody>
      </p:sp>
      <p:cxnSp>
        <p:nvCxnSpPr>
          <p:cNvPr id="43059" name="Straight Connector 43058"/>
          <p:cNvCxnSpPr/>
          <p:nvPr/>
        </p:nvCxnSpPr>
        <p:spPr bwMode="auto">
          <a:xfrm>
            <a:off x="6660232" y="2209800"/>
            <a:ext cx="0" cy="18462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62" name="Straight Connector 43061"/>
          <p:cNvCxnSpPr/>
          <p:nvPr/>
        </p:nvCxnSpPr>
        <p:spPr bwMode="auto">
          <a:xfrm>
            <a:off x="6660232" y="4056063"/>
            <a:ext cx="7200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064" name="Straight Connector 43063"/>
          <p:cNvCxnSpPr/>
          <p:nvPr/>
        </p:nvCxnSpPr>
        <p:spPr bwMode="auto">
          <a:xfrm flipV="1">
            <a:off x="7380312" y="2209800"/>
            <a:ext cx="0" cy="18462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065" name="TextBox 43064"/>
          <p:cNvSpPr txBox="1"/>
          <p:nvPr/>
        </p:nvSpPr>
        <p:spPr>
          <a:xfrm>
            <a:off x="6739586" y="2905282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Toilets</a:t>
            </a:r>
          </a:p>
          <a:p>
            <a:endParaRPr lang="en-GB" sz="1000" dirty="0"/>
          </a:p>
        </p:txBody>
      </p:sp>
      <p:cxnSp>
        <p:nvCxnSpPr>
          <p:cNvPr id="43069" name="Straight Connector 43068"/>
          <p:cNvCxnSpPr/>
          <p:nvPr/>
        </p:nvCxnSpPr>
        <p:spPr bwMode="auto">
          <a:xfrm flipV="1">
            <a:off x="6188218" y="1524003"/>
            <a:ext cx="0" cy="24622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105" name="Straight Arrow Connector 43104"/>
          <p:cNvCxnSpPr/>
          <p:nvPr/>
        </p:nvCxnSpPr>
        <p:spPr bwMode="auto">
          <a:xfrm flipV="1">
            <a:off x="5364088" y="4427732"/>
            <a:ext cx="432048" cy="103632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106" name="TextBox 43105"/>
          <p:cNvSpPr txBox="1"/>
          <p:nvPr/>
        </p:nvSpPr>
        <p:spPr>
          <a:xfrm>
            <a:off x="5151900" y="5467290"/>
            <a:ext cx="16690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Temporary ramp required.</a:t>
            </a:r>
          </a:p>
          <a:p>
            <a:r>
              <a:rPr lang="en-GB" sz="1000" dirty="0" smtClean="0"/>
              <a:t>Church has one on site</a:t>
            </a:r>
            <a:endParaRPr lang="en-GB" sz="1000" dirty="0"/>
          </a:p>
        </p:txBody>
      </p:sp>
      <p:sp>
        <p:nvSpPr>
          <p:cNvPr id="43116" name="Rectangle 43115"/>
          <p:cNvSpPr/>
          <p:nvPr/>
        </p:nvSpPr>
        <p:spPr bwMode="auto">
          <a:xfrm>
            <a:off x="6739586" y="4068766"/>
            <a:ext cx="640726" cy="358966"/>
          </a:xfrm>
          <a:prstGeom prst="rect">
            <a:avLst/>
          </a:prstGeom>
          <a:pattFill prst="ltVert">
            <a:fgClr>
              <a:schemeClr val="bg2"/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3120" name="TextBox 43119"/>
          <p:cNvSpPr txBox="1"/>
          <p:nvPr/>
        </p:nvSpPr>
        <p:spPr>
          <a:xfrm>
            <a:off x="346461" y="668251"/>
            <a:ext cx="14366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West Kirk Church Hall</a:t>
            </a:r>
          </a:p>
          <a:p>
            <a:r>
              <a:rPr lang="en-GB" sz="1000" dirty="0" smtClean="0"/>
              <a:t>Westbridgend</a:t>
            </a:r>
          </a:p>
          <a:p>
            <a:r>
              <a:rPr lang="en-GB" sz="1000" dirty="0" smtClean="0"/>
              <a:t>Dumbarton</a:t>
            </a:r>
          </a:p>
          <a:p>
            <a:r>
              <a:rPr lang="en-GB" sz="1000" dirty="0" smtClean="0"/>
              <a:t>G82 4BP</a:t>
            </a:r>
            <a:endParaRPr lang="en-GB" sz="1000" dirty="0"/>
          </a:p>
        </p:txBody>
      </p:sp>
      <p:sp>
        <p:nvSpPr>
          <p:cNvPr id="43121" name="TextBox 43120"/>
          <p:cNvSpPr txBox="1"/>
          <p:nvPr/>
        </p:nvSpPr>
        <p:spPr>
          <a:xfrm>
            <a:off x="1399977" y="4385805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116" name="TextBox 115"/>
          <p:cNvSpPr txBox="1"/>
          <p:nvPr/>
        </p:nvSpPr>
        <p:spPr>
          <a:xfrm>
            <a:off x="1428983" y="4676736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1</a:t>
            </a:r>
            <a:endParaRPr lang="en-GB" sz="1000" dirty="0"/>
          </a:p>
        </p:txBody>
      </p:sp>
      <p:sp>
        <p:nvSpPr>
          <p:cNvPr id="117" name="TextBox 116"/>
          <p:cNvSpPr txBox="1"/>
          <p:nvPr/>
        </p:nvSpPr>
        <p:spPr>
          <a:xfrm>
            <a:off x="1439302" y="4984254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118" name="TextBox 117"/>
          <p:cNvSpPr txBox="1"/>
          <p:nvPr/>
        </p:nvSpPr>
        <p:spPr>
          <a:xfrm>
            <a:off x="1439302" y="5273221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1</a:t>
            </a:r>
            <a:endParaRPr lang="en-GB" sz="1000" dirty="0"/>
          </a:p>
        </p:txBody>
      </p:sp>
      <p:sp>
        <p:nvSpPr>
          <p:cNvPr id="119" name="TextBox 118"/>
          <p:cNvSpPr txBox="1"/>
          <p:nvPr/>
        </p:nvSpPr>
        <p:spPr>
          <a:xfrm>
            <a:off x="1399977" y="558270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1403648" y="5887502"/>
            <a:ext cx="2551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4</a:t>
            </a:r>
          </a:p>
        </p:txBody>
      </p:sp>
      <p:sp>
        <p:nvSpPr>
          <p:cNvPr id="43122" name="TextBox 43121"/>
          <p:cNvSpPr txBox="1"/>
          <p:nvPr/>
        </p:nvSpPr>
        <p:spPr>
          <a:xfrm>
            <a:off x="6490653" y="6230266"/>
            <a:ext cx="76335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Sept 2020</a:t>
            </a:r>
            <a:endParaRPr lang="en-GB" sz="1000" dirty="0"/>
          </a:p>
        </p:txBody>
      </p:sp>
      <p:sp>
        <p:nvSpPr>
          <p:cNvPr id="122" name="Rectangle 212"/>
          <p:cNvSpPr>
            <a:spLocks noChangeArrowheads="1"/>
          </p:cNvSpPr>
          <p:nvPr/>
        </p:nvSpPr>
        <p:spPr bwMode="auto">
          <a:xfrm rot="5400000" flipH="1" flipV="1">
            <a:off x="3710918" y="3088641"/>
            <a:ext cx="327025" cy="222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3" name="AutoShape 224"/>
          <p:cNvSpPr>
            <a:spLocks noChangeArrowheads="1"/>
          </p:cNvSpPr>
          <p:nvPr/>
        </p:nvSpPr>
        <p:spPr bwMode="auto">
          <a:xfrm flipH="1" flipV="1">
            <a:off x="3680756" y="3212465"/>
            <a:ext cx="69850" cy="12541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4" name="AutoShape 225"/>
          <p:cNvSpPr>
            <a:spLocks noChangeArrowheads="1"/>
          </p:cNvSpPr>
          <p:nvPr/>
        </p:nvSpPr>
        <p:spPr bwMode="auto">
          <a:xfrm flipH="1" flipV="1">
            <a:off x="3680756" y="3069590"/>
            <a:ext cx="69850" cy="125413"/>
          </a:xfrm>
          <a:prstGeom prst="flowChartDelay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5" name="Rectangle 226"/>
          <p:cNvSpPr>
            <a:spLocks noChangeArrowheads="1"/>
          </p:cNvSpPr>
          <p:nvPr/>
        </p:nvSpPr>
        <p:spPr bwMode="auto">
          <a:xfrm rot="5400000" flipH="1" flipV="1">
            <a:off x="3310074" y="3143409"/>
            <a:ext cx="339725" cy="1857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126" name="Text Box 229"/>
          <p:cNvSpPr txBox="1">
            <a:spLocks noChangeArrowheads="1"/>
          </p:cNvSpPr>
          <p:nvPr/>
        </p:nvSpPr>
        <p:spPr bwMode="auto">
          <a:xfrm rot="10800000" flipH="1" flipV="1">
            <a:off x="3837918" y="3129915"/>
            <a:ext cx="18573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000" b="0"/>
          </a:p>
        </p:txBody>
      </p:sp>
      <p:sp>
        <p:nvSpPr>
          <p:cNvPr id="127" name="AutoShape 331"/>
          <p:cNvSpPr>
            <a:spLocks noChangeArrowheads="1"/>
          </p:cNvSpPr>
          <p:nvPr/>
        </p:nvSpPr>
        <p:spPr bwMode="auto">
          <a:xfrm>
            <a:off x="3787117" y="2065337"/>
            <a:ext cx="287338" cy="288925"/>
          </a:xfrm>
          <a:prstGeom prst="octagon">
            <a:avLst>
              <a:gd name="adj" fmla="val 2928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  <p:sp>
        <p:nvSpPr>
          <p:cNvPr id="43123" name="TextBox 43122"/>
          <p:cNvSpPr txBox="1"/>
          <p:nvPr/>
        </p:nvSpPr>
        <p:spPr>
          <a:xfrm>
            <a:off x="5829970" y="3154358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 smtClean="0"/>
              <a:t>M</a:t>
            </a:r>
            <a:endParaRPr lang="en-GB" sz="1200" b="1" dirty="0"/>
          </a:p>
        </p:txBody>
      </p:sp>
      <p:sp>
        <p:nvSpPr>
          <p:cNvPr id="43124" name="TextBox 43123"/>
          <p:cNvSpPr txBox="1"/>
          <p:nvPr/>
        </p:nvSpPr>
        <p:spPr>
          <a:xfrm>
            <a:off x="878109" y="353236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1</a:t>
            </a:r>
            <a:endParaRPr lang="en-GB" b="1" dirty="0"/>
          </a:p>
        </p:txBody>
      </p:sp>
      <p:sp>
        <p:nvSpPr>
          <p:cNvPr id="43125" name="TextBox 43124"/>
          <p:cNvSpPr txBox="1"/>
          <p:nvPr/>
        </p:nvSpPr>
        <p:spPr>
          <a:xfrm>
            <a:off x="7586606" y="3236278"/>
            <a:ext cx="133289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/>
              <a:t>Notes:</a:t>
            </a:r>
          </a:p>
          <a:p>
            <a:endParaRPr lang="en-GB" sz="1000" b="1" dirty="0"/>
          </a:p>
          <a:p>
            <a:endParaRPr lang="en-GB" sz="1000" dirty="0"/>
          </a:p>
          <a:p>
            <a:endParaRPr lang="en-GB" sz="1000" b="1" dirty="0"/>
          </a:p>
          <a:p>
            <a:endParaRPr lang="en-GB" sz="1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97474" y="1817595"/>
            <a:ext cx="1412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Rev C Johnson</a:t>
            </a:r>
          </a:p>
          <a:p>
            <a:r>
              <a:rPr lang="en-GB" sz="1200" dirty="0" err="1"/>
              <a:t>c</a:t>
            </a:r>
            <a:r>
              <a:rPr lang="en-GB" sz="1200" dirty="0" err="1" smtClean="0"/>
              <a:t>johnson@church</a:t>
            </a:r>
            <a:endParaRPr lang="en-GB" sz="1200" dirty="0" smtClean="0"/>
          </a:p>
          <a:p>
            <a:r>
              <a:rPr lang="en-GB" sz="1200" dirty="0" smtClean="0"/>
              <a:t>ofscotland.org.uk</a:t>
            </a:r>
          </a:p>
          <a:p>
            <a:endParaRPr lang="en-GB" sz="1200" dirty="0" smtClean="0"/>
          </a:p>
          <a:p>
            <a:r>
              <a:rPr lang="en-GB" sz="1200" dirty="0" smtClean="0"/>
              <a:t>Tel. </a:t>
            </a:r>
            <a:r>
              <a:rPr lang="en-GB" sz="1200" smtClean="0"/>
              <a:t>tbc</a:t>
            </a:r>
            <a:endParaRPr lang="en-GB" sz="1200" dirty="0"/>
          </a:p>
          <a:p>
            <a:endParaRPr lang="en-GB" sz="1200" dirty="0"/>
          </a:p>
        </p:txBody>
      </p:sp>
      <p:sp>
        <p:nvSpPr>
          <p:cNvPr id="4" name="Rectangle 3"/>
          <p:cNvSpPr/>
          <p:nvPr/>
        </p:nvSpPr>
        <p:spPr>
          <a:xfrm>
            <a:off x="6350946" y="3933056"/>
            <a:ext cx="3305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6" name="Rectangle 5"/>
          <p:cNvSpPr/>
          <p:nvPr/>
        </p:nvSpPr>
        <p:spPr>
          <a:xfrm>
            <a:off x="6145257" y="3187216"/>
            <a:ext cx="3305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714919" y="6229088"/>
            <a:ext cx="15300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/>
              <a:t>Christine McCaffary</a:t>
            </a:r>
            <a:endParaRPr lang="en-GB" sz="1200" dirty="0"/>
          </a:p>
        </p:txBody>
      </p:sp>
      <p:sp>
        <p:nvSpPr>
          <p:cNvPr id="95" name="Rectangle 346"/>
          <p:cNvSpPr>
            <a:spLocks noChangeArrowheads="1"/>
          </p:cNvSpPr>
          <p:nvPr/>
        </p:nvSpPr>
        <p:spPr bwMode="auto">
          <a:xfrm>
            <a:off x="3837917" y="2873462"/>
            <a:ext cx="73025" cy="1444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1000"/>
          </a:p>
        </p:txBody>
      </p:sp>
    </p:spTree>
    <p:extLst>
      <p:ext uri="{BB962C8B-B14F-4D97-AF65-F5344CB8AC3E}">
        <p14:creationId xmlns:p14="http://schemas.microsoft.com/office/powerpoint/2010/main" val="284335730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86</Words>
  <Application>Microsoft Office PowerPoint</Application>
  <PresentationFormat>On-screen Show (4:3)</PresentationFormat>
  <Paragraphs>49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McCaffary</dc:creator>
  <cp:lastModifiedBy>Christine McCaffary</cp:lastModifiedBy>
  <cp:revision>28</cp:revision>
  <dcterms:created xsi:type="dcterms:W3CDTF">2015-10-27T11:12:06Z</dcterms:created>
  <dcterms:modified xsi:type="dcterms:W3CDTF">2020-09-29T13:30:47Z</dcterms:modified>
</cp:coreProperties>
</file>