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0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25268-A0BC-4D1B-B837-C0F7746A387C}" type="datetimeFigureOut">
              <a:rPr lang="en-GB" smtClean="0"/>
              <a:t>01/10/2020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22FF2-C84C-49B9-A745-BF4589F81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84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17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17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17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17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17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73EC37-04EB-43F3-A92D-3C6E33785846}" type="slidenum">
              <a:rPr lang="en-US" sz="1200" b="0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sz="1200" b="0" smtClean="0">
              <a:solidFill>
                <a:srgbClr val="000000"/>
              </a:solidFill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28418-0EDB-4070-ACE2-8F2D844614D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72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349B2-6CC9-4E84-A37E-22AF544172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6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3152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B0983-7918-4AE3-B2CE-5C5348EF819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61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36E19-F9BD-42D7-A4F1-A79C3B80C0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822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19CE7-1B7F-4159-9E68-3576C7E8324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430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4582D-BCFB-4969-BA26-1D03CEAE050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117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6CFD9-0B4C-4CAE-AF3F-F412F92762E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41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4F17C-EF80-4566-9DCC-8AC045C22A4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57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6834C-8C38-4DCD-9AA8-317BAE343A0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37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B0D50-7237-4930-80CD-BCB6BF6228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534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18E0C-2237-40A4-BCCB-6CD710056FD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4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6FF6DE-BFC2-476C-8C3D-F592BAE0A863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44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04800" y="381000"/>
            <a:ext cx="8610600" cy="617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 dirty="0">
              <a:solidFill>
                <a:srgbClr val="000000"/>
              </a:solidFill>
            </a:endParaRPr>
          </a:p>
        </p:txBody>
      </p:sp>
      <p:sp>
        <p:nvSpPr>
          <p:cNvPr id="43011" name="Line 3"/>
          <p:cNvSpPr>
            <a:spLocks noChangeShapeType="1"/>
          </p:cNvSpPr>
          <p:nvPr/>
        </p:nvSpPr>
        <p:spPr bwMode="auto">
          <a:xfrm>
            <a:off x="1752600" y="381000"/>
            <a:ext cx="0" cy="617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7543800" y="381000"/>
            <a:ext cx="0" cy="617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 dirty="0">
              <a:solidFill>
                <a:srgbClr val="000000"/>
              </a:solidFill>
            </a:endParaRP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274327" y="348343"/>
            <a:ext cx="11448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u="sng" dirty="0">
                <a:solidFill>
                  <a:srgbClr val="000000"/>
                </a:solidFill>
              </a:rPr>
              <a:t>Polling Place</a:t>
            </a:r>
            <a:endParaRPr lang="en-US" sz="1200" b="0" dirty="0">
              <a:solidFill>
                <a:srgbClr val="000000"/>
              </a:solidFill>
            </a:endParaRPr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310662" y="146843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274327" y="1472294"/>
            <a:ext cx="150874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u="sng" dirty="0">
                <a:solidFill>
                  <a:srgbClr val="000000"/>
                </a:solidFill>
              </a:rPr>
              <a:t>Contact Name/No.</a:t>
            </a:r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>
            <a:off x="297474" y="3199767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246348" y="3175750"/>
            <a:ext cx="127310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u="sng" dirty="0" smtClean="0">
                <a:solidFill>
                  <a:srgbClr val="000000"/>
                </a:solidFill>
              </a:rPr>
              <a:t>No. of Stations</a:t>
            </a:r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297474" y="4056063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19" name="Line 12"/>
          <p:cNvSpPr>
            <a:spLocks noChangeShapeType="1"/>
          </p:cNvSpPr>
          <p:nvPr/>
        </p:nvSpPr>
        <p:spPr bwMode="auto">
          <a:xfrm>
            <a:off x="304800" y="4343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20" name="Line 13"/>
          <p:cNvSpPr>
            <a:spLocks noChangeShapeType="1"/>
          </p:cNvSpPr>
          <p:nvPr/>
        </p:nvSpPr>
        <p:spPr bwMode="auto">
          <a:xfrm>
            <a:off x="304800" y="4648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21" name="Line 14"/>
          <p:cNvSpPr>
            <a:spLocks noChangeShapeType="1"/>
          </p:cNvSpPr>
          <p:nvPr/>
        </p:nvSpPr>
        <p:spPr bwMode="auto">
          <a:xfrm>
            <a:off x="304800" y="4953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22" name="Line 15"/>
          <p:cNvSpPr>
            <a:spLocks noChangeShapeType="1"/>
          </p:cNvSpPr>
          <p:nvPr/>
        </p:nvSpPr>
        <p:spPr bwMode="auto">
          <a:xfrm>
            <a:off x="304800" y="5257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23" name="Line 16"/>
          <p:cNvSpPr>
            <a:spLocks noChangeShapeType="1"/>
          </p:cNvSpPr>
          <p:nvPr/>
        </p:nvSpPr>
        <p:spPr bwMode="auto">
          <a:xfrm>
            <a:off x="304800" y="5562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24" name="Line 17"/>
          <p:cNvSpPr>
            <a:spLocks noChangeShapeType="1"/>
          </p:cNvSpPr>
          <p:nvPr/>
        </p:nvSpPr>
        <p:spPr bwMode="auto">
          <a:xfrm>
            <a:off x="304800" y="5867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25" name="Line 18"/>
          <p:cNvSpPr>
            <a:spLocks noChangeShapeType="1"/>
          </p:cNvSpPr>
          <p:nvPr/>
        </p:nvSpPr>
        <p:spPr bwMode="auto">
          <a:xfrm>
            <a:off x="304800" y="6172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26" name="Line 19"/>
          <p:cNvSpPr>
            <a:spLocks noChangeShapeType="1"/>
          </p:cNvSpPr>
          <p:nvPr/>
        </p:nvSpPr>
        <p:spPr bwMode="auto">
          <a:xfrm>
            <a:off x="1219200" y="4068766"/>
            <a:ext cx="0" cy="2484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27" name="Text Box 20"/>
          <p:cNvSpPr txBox="1">
            <a:spLocks noChangeArrowheads="1"/>
          </p:cNvSpPr>
          <p:nvPr/>
        </p:nvSpPr>
        <p:spPr bwMode="auto">
          <a:xfrm>
            <a:off x="1255836" y="4068766"/>
            <a:ext cx="47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</a:rPr>
              <a:t>Qty.</a:t>
            </a:r>
            <a:endParaRPr lang="en-US" b="0">
              <a:solidFill>
                <a:srgbClr val="000000"/>
              </a:solidFill>
            </a:endParaRPr>
          </a:p>
        </p:txBody>
      </p:sp>
      <p:sp>
        <p:nvSpPr>
          <p:cNvPr id="43028" name="Text Box 22"/>
          <p:cNvSpPr txBox="1">
            <a:spLocks noChangeArrowheads="1"/>
          </p:cNvSpPr>
          <p:nvPr/>
        </p:nvSpPr>
        <p:spPr bwMode="auto">
          <a:xfrm>
            <a:off x="304800" y="4419601"/>
            <a:ext cx="50687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b="0">
                <a:solidFill>
                  <a:srgbClr val="000000"/>
                </a:solidFill>
              </a:rPr>
              <a:t>Booths</a:t>
            </a:r>
            <a:endParaRPr lang="en-US" b="0">
              <a:solidFill>
                <a:srgbClr val="000000"/>
              </a:solidFill>
            </a:endParaRPr>
          </a:p>
        </p:txBody>
      </p:sp>
      <p:sp>
        <p:nvSpPr>
          <p:cNvPr id="43029" name="Text Box 23"/>
          <p:cNvSpPr txBox="1">
            <a:spLocks noChangeArrowheads="1"/>
          </p:cNvSpPr>
          <p:nvPr/>
        </p:nvSpPr>
        <p:spPr bwMode="auto">
          <a:xfrm>
            <a:off x="304801" y="4724401"/>
            <a:ext cx="75854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b="0">
                <a:solidFill>
                  <a:srgbClr val="000000"/>
                </a:solidFill>
              </a:rPr>
              <a:t>Ballot Boxes</a:t>
            </a:r>
          </a:p>
        </p:txBody>
      </p:sp>
      <p:sp>
        <p:nvSpPr>
          <p:cNvPr id="43030" name="Text Box 24"/>
          <p:cNvSpPr txBox="1">
            <a:spLocks noChangeArrowheads="1"/>
          </p:cNvSpPr>
          <p:nvPr/>
        </p:nvSpPr>
        <p:spPr bwMode="auto">
          <a:xfrm>
            <a:off x="304802" y="5029201"/>
            <a:ext cx="9220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b="0">
                <a:solidFill>
                  <a:srgbClr val="000000"/>
                </a:solidFill>
              </a:rPr>
              <a:t>Master Board(s)</a:t>
            </a:r>
          </a:p>
        </p:txBody>
      </p:sp>
      <p:sp>
        <p:nvSpPr>
          <p:cNvPr id="43032" name="Text Box 26"/>
          <p:cNvSpPr txBox="1">
            <a:spLocks noChangeArrowheads="1"/>
          </p:cNvSpPr>
          <p:nvPr/>
        </p:nvSpPr>
        <p:spPr bwMode="auto">
          <a:xfrm>
            <a:off x="319162" y="5274642"/>
            <a:ext cx="79220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b="0" dirty="0">
                <a:solidFill>
                  <a:srgbClr val="000000"/>
                </a:solidFill>
              </a:rPr>
              <a:t>Way In Signs</a:t>
            </a:r>
          </a:p>
        </p:txBody>
      </p:sp>
      <p:sp>
        <p:nvSpPr>
          <p:cNvPr id="43033" name="Text Box 27"/>
          <p:cNvSpPr txBox="1">
            <a:spLocks noChangeArrowheads="1"/>
          </p:cNvSpPr>
          <p:nvPr/>
        </p:nvSpPr>
        <p:spPr bwMode="auto">
          <a:xfrm>
            <a:off x="290530" y="5597917"/>
            <a:ext cx="93807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b="0" dirty="0">
                <a:solidFill>
                  <a:srgbClr val="000000"/>
                </a:solidFill>
              </a:rPr>
              <a:t>Direction Arrows</a:t>
            </a:r>
          </a:p>
        </p:txBody>
      </p:sp>
      <p:sp>
        <p:nvSpPr>
          <p:cNvPr id="43034" name="Text Box 29"/>
          <p:cNvSpPr txBox="1">
            <a:spLocks noChangeArrowheads="1"/>
          </p:cNvSpPr>
          <p:nvPr/>
        </p:nvSpPr>
        <p:spPr bwMode="auto">
          <a:xfrm>
            <a:off x="7543801" y="457202"/>
            <a:ext cx="46519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u="sng">
                <a:solidFill>
                  <a:srgbClr val="000000"/>
                </a:solidFill>
              </a:rPr>
              <a:t>Key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43035" name="Text Box 30"/>
          <p:cNvSpPr txBox="1">
            <a:spLocks noChangeArrowheads="1"/>
          </p:cNvSpPr>
          <p:nvPr/>
        </p:nvSpPr>
        <p:spPr bwMode="auto">
          <a:xfrm>
            <a:off x="7543800" y="762002"/>
            <a:ext cx="141096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>
                <a:solidFill>
                  <a:srgbClr val="000000"/>
                </a:solidFill>
              </a:rPr>
              <a:t>Master Board          </a:t>
            </a:r>
            <a:r>
              <a:rPr lang="en-US">
                <a:solidFill>
                  <a:srgbClr val="000000"/>
                </a:solidFill>
              </a:rPr>
              <a:t>M</a:t>
            </a:r>
            <a:endParaRPr lang="en-US" b="0">
              <a:solidFill>
                <a:srgbClr val="000000"/>
              </a:solidFill>
            </a:endParaRPr>
          </a:p>
        </p:txBody>
      </p:sp>
      <p:sp>
        <p:nvSpPr>
          <p:cNvPr id="43036" name="Line 31"/>
          <p:cNvSpPr>
            <a:spLocks noChangeShapeType="1"/>
          </p:cNvSpPr>
          <p:nvPr/>
        </p:nvSpPr>
        <p:spPr bwMode="auto">
          <a:xfrm>
            <a:off x="7543800" y="1066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37" name="Line 32"/>
          <p:cNvSpPr>
            <a:spLocks noChangeShapeType="1"/>
          </p:cNvSpPr>
          <p:nvPr/>
        </p:nvSpPr>
        <p:spPr bwMode="auto">
          <a:xfrm>
            <a:off x="7543800" y="1828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38" name="Text Box 33"/>
          <p:cNvSpPr txBox="1">
            <a:spLocks noChangeArrowheads="1"/>
          </p:cNvSpPr>
          <p:nvPr/>
        </p:nvSpPr>
        <p:spPr bwMode="auto">
          <a:xfrm>
            <a:off x="7543800" y="1905002"/>
            <a:ext cx="89319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>
                <a:solidFill>
                  <a:srgbClr val="000000"/>
                </a:solidFill>
              </a:rPr>
              <a:t>Ballot Boxes</a:t>
            </a:r>
          </a:p>
        </p:txBody>
      </p:sp>
      <p:sp>
        <p:nvSpPr>
          <p:cNvPr id="43039" name="Line 34"/>
          <p:cNvSpPr>
            <a:spLocks noChangeShapeType="1"/>
          </p:cNvSpPr>
          <p:nvPr/>
        </p:nvSpPr>
        <p:spPr bwMode="auto">
          <a:xfrm>
            <a:off x="7543800" y="2209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40" name="Text Box 35"/>
          <p:cNvSpPr txBox="1">
            <a:spLocks noChangeArrowheads="1"/>
          </p:cNvSpPr>
          <p:nvPr/>
        </p:nvSpPr>
        <p:spPr bwMode="auto">
          <a:xfrm>
            <a:off x="7543800" y="2286003"/>
            <a:ext cx="51648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>
                <a:solidFill>
                  <a:srgbClr val="000000"/>
                </a:solidFill>
              </a:rPr>
              <a:t>Booth</a:t>
            </a:r>
          </a:p>
        </p:txBody>
      </p:sp>
      <p:sp>
        <p:nvSpPr>
          <p:cNvPr id="43041" name="Line 38"/>
          <p:cNvSpPr>
            <a:spLocks noChangeShapeType="1"/>
          </p:cNvSpPr>
          <p:nvPr/>
        </p:nvSpPr>
        <p:spPr bwMode="auto">
          <a:xfrm>
            <a:off x="7554058" y="2703513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42" name="Text Box 39"/>
          <p:cNvSpPr txBox="1">
            <a:spLocks noChangeArrowheads="1"/>
          </p:cNvSpPr>
          <p:nvPr/>
        </p:nvSpPr>
        <p:spPr bwMode="auto">
          <a:xfrm>
            <a:off x="7589227" y="2835278"/>
            <a:ext cx="50366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 dirty="0">
                <a:solidFill>
                  <a:srgbClr val="000000"/>
                </a:solidFill>
              </a:rPr>
              <a:t>Table</a:t>
            </a:r>
          </a:p>
        </p:txBody>
      </p:sp>
      <p:sp>
        <p:nvSpPr>
          <p:cNvPr id="43043" name="Line 40"/>
          <p:cNvSpPr>
            <a:spLocks noChangeShapeType="1"/>
          </p:cNvSpPr>
          <p:nvPr/>
        </p:nvSpPr>
        <p:spPr bwMode="auto">
          <a:xfrm>
            <a:off x="7543800" y="3352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44" name="Line 45"/>
          <p:cNvSpPr>
            <a:spLocks noChangeShapeType="1"/>
          </p:cNvSpPr>
          <p:nvPr/>
        </p:nvSpPr>
        <p:spPr bwMode="auto">
          <a:xfrm>
            <a:off x="1752600" y="61722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45" name="Text Box 46"/>
          <p:cNvSpPr txBox="1">
            <a:spLocks noChangeArrowheads="1"/>
          </p:cNvSpPr>
          <p:nvPr/>
        </p:nvSpPr>
        <p:spPr bwMode="auto">
          <a:xfrm>
            <a:off x="1752601" y="6248403"/>
            <a:ext cx="87075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>
                <a:solidFill>
                  <a:srgbClr val="000000"/>
                </a:solidFill>
              </a:rPr>
              <a:t>Updated by:</a:t>
            </a:r>
          </a:p>
        </p:txBody>
      </p:sp>
      <p:sp>
        <p:nvSpPr>
          <p:cNvPr id="43046" name="Line 47"/>
          <p:cNvSpPr>
            <a:spLocks noChangeShapeType="1"/>
          </p:cNvSpPr>
          <p:nvPr/>
        </p:nvSpPr>
        <p:spPr bwMode="auto">
          <a:xfrm>
            <a:off x="5867400" y="617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47" name="Text Box 48"/>
          <p:cNvSpPr txBox="1">
            <a:spLocks noChangeArrowheads="1"/>
          </p:cNvSpPr>
          <p:nvPr/>
        </p:nvSpPr>
        <p:spPr bwMode="auto">
          <a:xfrm>
            <a:off x="5943600" y="6248403"/>
            <a:ext cx="48923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>
                <a:solidFill>
                  <a:srgbClr val="000000"/>
                </a:solidFill>
              </a:rPr>
              <a:t>Date:</a:t>
            </a:r>
          </a:p>
        </p:txBody>
      </p:sp>
      <p:sp>
        <p:nvSpPr>
          <p:cNvPr id="43048" name="Rectangle 50"/>
          <p:cNvSpPr>
            <a:spLocks noChangeArrowheads="1"/>
          </p:cNvSpPr>
          <p:nvPr/>
        </p:nvSpPr>
        <p:spPr bwMode="auto">
          <a:xfrm>
            <a:off x="8562244" y="1951038"/>
            <a:ext cx="86457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49" name="Rectangle 61"/>
          <p:cNvSpPr>
            <a:spLocks noChangeArrowheads="1"/>
          </p:cNvSpPr>
          <p:nvPr/>
        </p:nvSpPr>
        <p:spPr bwMode="auto">
          <a:xfrm>
            <a:off x="8269166" y="2847975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50" name="Line 63"/>
          <p:cNvSpPr>
            <a:spLocks noChangeShapeType="1"/>
          </p:cNvSpPr>
          <p:nvPr/>
        </p:nvSpPr>
        <p:spPr bwMode="auto">
          <a:xfrm>
            <a:off x="7543800" y="144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51" name="Text Box 64"/>
          <p:cNvSpPr txBox="1">
            <a:spLocks noChangeArrowheads="1"/>
          </p:cNvSpPr>
          <p:nvPr/>
        </p:nvSpPr>
        <p:spPr bwMode="auto">
          <a:xfrm>
            <a:off x="7543800" y="1524003"/>
            <a:ext cx="137569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 dirty="0">
                <a:solidFill>
                  <a:srgbClr val="000000"/>
                </a:solidFill>
              </a:rPr>
              <a:t>Way In Signs         </a:t>
            </a:r>
            <a:r>
              <a:rPr lang="en-US" dirty="0">
                <a:solidFill>
                  <a:srgbClr val="000000"/>
                </a:solidFill>
              </a:rPr>
              <a:t>W</a:t>
            </a:r>
            <a:endParaRPr lang="en-US" b="0" dirty="0">
              <a:solidFill>
                <a:srgbClr val="000000"/>
              </a:solidFill>
            </a:endParaRPr>
          </a:p>
        </p:txBody>
      </p:sp>
      <p:grpSp>
        <p:nvGrpSpPr>
          <p:cNvPr id="43061" name="Group 81"/>
          <p:cNvGrpSpPr>
            <a:grpSpLocks/>
          </p:cNvGrpSpPr>
          <p:nvPr/>
        </p:nvGrpSpPr>
        <p:grpSpPr bwMode="auto">
          <a:xfrm>
            <a:off x="7543800" y="1143005"/>
            <a:ext cx="1295400" cy="246063"/>
            <a:chOff x="4752" y="720"/>
            <a:chExt cx="816" cy="155"/>
          </a:xfrm>
        </p:grpSpPr>
        <p:sp>
          <p:nvSpPr>
            <p:cNvPr id="43134" name="Text Box 82"/>
            <p:cNvSpPr txBox="1">
              <a:spLocks noChangeArrowheads="1"/>
            </p:cNvSpPr>
            <p:nvPr/>
          </p:nvSpPr>
          <p:spPr bwMode="auto">
            <a:xfrm>
              <a:off x="4752" y="720"/>
              <a:ext cx="698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0">
                  <a:solidFill>
                    <a:srgbClr val="000000"/>
                  </a:solidFill>
                </a:rPr>
                <a:t>Arrows	</a:t>
              </a:r>
            </a:p>
          </p:txBody>
        </p:sp>
        <p:sp>
          <p:nvSpPr>
            <p:cNvPr id="43135" name="AutoShape 83"/>
            <p:cNvSpPr>
              <a:spLocks noChangeArrowheads="1"/>
            </p:cNvSpPr>
            <p:nvPr/>
          </p:nvSpPr>
          <p:spPr bwMode="auto">
            <a:xfrm>
              <a:off x="5328" y="720"/>
              <a:ext cx="240" cy="144"/>
            </a:xfrm>
            <a:prstGeom prst="rightArrow">
              <a:avLst>
                <a:gd name="adj1" fmla="val 50000"/>
                <a:gd name="adj2" fmla="val 41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1000" b="1">
                <a:solidFill>
                  <a:srgbClr val="000000"/>
                </a:solidFill>
              </a:endParaRPr>
            </a:p>
          </p:txBody>
        </p:sp>
      </p:grpSp>
      <p:sp>
        <p:nvSpPr>
          <p:cNvPr id="43066" name="AutoShape 396"/>
          <p:cNvSpPr>
            <a:spLocks noChangeArrowheads="1"/>
          </p:cNvSpPr>
          <p:nvPr/>
        </p:nvSpPr>
        <p:spPr bwMode="auto">
          <a:xfrm>
            <a:off x="8269166" y="2309816"/>
            <a:ext cx="265234" cy="2889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0804" y="538526"/>
            <a:ext cx="13692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Angus Room</a:t>
            </a:r>
          </a:p>
          <a:p>
            <a:r>
              <a:rPr lang="en-GB" sz="1200" dirty="0" smtClean="0"/>
              <a:t>Bonhill Church</a:t>
            </a:r>
          </a:p>
          <a:p>
            <a:r>
              <a:rPr lang="en-GB" sz="1200" dirty="0" smtClean="0"/>
              <a:t>Main Street</a:t>
            </a:r>
            <a:endParaRPr lang="en-GB" sz="1200" dirty="0"/>
          </a:p>
          <a:p>
            <a:r>
              <a:rPr lang="en-GB" sz="1200" dirty="0" smtClean="0"/>
              <a:t>Bonhill G83 9HR </a:t>
            </a:r>
            <a:endParaRPr lang="en-GB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912275" y="34671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357530" y="4371201"/>
            <a:ext cx="25519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2</a:t>
            </a:r>
          </a:p>
          <a:p>
            <a:endParaRPr lang="en-GB" sz="1000" dirty="0"/>
          </a:p>
          <a:p>
            <a:r>
              <a:rPr lang="en-GB" sz="1000" dirty="0" smtClean="0"/>
              <a:t>2</a:t>
            </a:r>
          </a:p>
          <a:p>
            <a:endParaRPr lang="en-GB" sz="1000" dirty="0"/>
          </a:p>
          <a:p>
            <a:r>
              <a:rPr lang="en-GB" sz="1000" dirty="0" smtClean="0"/>
              <a:t>1</a:t>
            </a:r>
          </a:p>
          <a:p>
            <a:endParaRPr lang="en-GB" sz="1000" dirty="0"/>
          </a:p>
          <a:p>
            <a:r>
              <a:rPr lang="en-GB" sz="1000" dirty="0"/>
              <a:t>4</a:t>
            </a:r>
            <a:endParaRPr lang="en-GB" sz="1000" dirty="0" smtClean="0"/>
          </a:p>
          <a:p>
            <a:endParaRPr lang="en-GB" sz="1000" dirty="0"/>
          </a:p>
          <a:p>
            <a:r>
              <a:rPr lang="en-GB" sz="1000" dirty="0"/>
              <a:t>4</a:t>
            </a:r>
            <a:endParaRPr lang="en-GB" sz="1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595869" y="6186847"/>
            <a:ext cx="1530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Christine McCaffary</a:t>
            </a:r>
            <a:endParaRPr lang="en-GB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6432836" y="6248403"/>
            <a:ext cx="8835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Sept 2020</a:t>
            </a:r>
            <a:endParaRPr lang="en-GB" sz="1200" dirty="0"/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5948290" y="4419601"/>
            <a:ext cx="0" cy="5687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Straight Connector 56"/>
          <p:cNvCxnSpPr/>
          <p:nvPr/>
        </p:nvCxnSpPr>
        <p:spPr bwMode="auto">
          <a:xfrm flipV="1">
            <a:off x="6933224" y="4419600"/>
            <a:ext cx="0" cy="5687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>
            <a:off x="2187976" y="933234"/>
            <a:ext cx="37556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2187976" y="933234"/>
            <a:ext cx="0" cy="34125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2187976" y="4345765"/>
            <a:ext cx="3754452" cy="254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5943600" y="933234"/>
            <a:ext cx="0" cy="4558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 flipV="1">
            <a:off x="5948290" y="3775313"/>
            <a:ext cx="0" cy="5831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/>
          <p:nvPr/>
        </p:nvCxnSpPr>
        <p:spPr bwMode="auto">
          <a:xfrm>
            <a:off x="5943600" y="1905002"/>
            <a:ext cx="0" cy="12947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AutoShape 331"/>
          <p:cNvSpPr>
            <a:spLocks noChangeArrowheads="1"/>
          </p:cNvSpPr>
          <p:nvPr/>
        </p:nvSpPr>
        <p:spPr bwMode="auto">
          <a:xfrm>
            <a:off x="3217217" y="1098272"/>
            <a:ext cx="287338" cy="2889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000"/>
          </a:p>
        </p:txBody>
      </p:sp>
      <p:sp>
        <p:nvSpPr>
          <p:cNvPr id="91" name="AutoShape 331"/>
          <p:cNvSpPr>
            <a:spLocks noChangeArrowheads="1"/>
          </p:cNvSpPr>
          <p:nvPr/>
        </p:nvSpPr>
        <p:spPr bwMode="auto">
          <a:xfrm>
            <a:off x="3267437" y="3868176"/>
            <a:ext cx="287338" cy="2889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000"/>
          </a:p>
        </p:txBody>
      </p:sp>
      <p:sp>
        <p:nvSpPr>
          <p:cNvPr id="94" name="Rectangle 93"/>
          <p:cNvSpPr/>
          <p:nvPr/>
        </p:nvSpPr>
        <p:spPr bwMode="auto">
          <a:xfrm>
            <a:off x="7629378" y="3524980"/>
            <a:ext cx="1219200" cy="10727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5" name="Text Box 39"/>
          <p:cNvSpPr txBox="1">
            <a:spLocks noChangeArrowheads="1"/>
          </p:cNvSpPr>
          <p:nvPr/>
        </p:nvSpPr>
        <p:spPr bwMode="auto">
          <a:xfrm>
            <a:off x="7629378" y="3745065"/>
            <a:ext cx="96532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 dirty="0" smtClean="0">
                <a:solidFill>
                  <a:srgbClr val="000000"/>
                </a:solidFill>
              </a:rPr>
              <a:t>Display board</a:t>
            </a:r>
            <a:endParaRPr lang="en-US" b="0" dirty="0">
              <a:solidFill>
                <a:srgbClr val="000000"/>
              </a:solidFill>
            </a:endParaRPr>
          </a:p>
        </p:txBody>
      </p:sp>
      <p:cxnSp>
        <p:nvCxnSpPr>
          <p:cNvPr id="43052" name="Straight Connector 43051"/>
          <p:cNvCxnSpPr/>
          <p:nvPr/>
        </p:nvCxnSpPr>
        <p:spPr bwMode="auto">
          <a:xfrm>
            <a:off x="7534422" y="4056063"/>
            <a:ext cx="138097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56" name="Straight Connector 43055"/>
          <p:cNvCxnSpPr/>
          <p:nvPr/>
        </p:nvCxnSpPr>
        <p:spPr bwMode="auto">
          <a:xfrm>
            <a:off x="6933224" y="894168"/>
            <a:ext cx="0" cy="347703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59" name="Straight Connector 43058"/>
          <p:cNvCxnSpPr/>
          <p:nvPr/>
        </p:nvCxnSpPr>
        <p:spPr bwMode="auto">
          <a:xfrm flipV="1">
            <a:off x="5975254" y="3991286"/>
            <a:ext cx="324938" cy="3799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Rectangle 239"/>
          <p:cNvSpPr>
            <a:spLocks noChangeArrowheads="1"/>
          </p:cNvSpPr>
          <p:nvPr/>
        </p:nvSpPr>
        <p:spPr bwMode="auto">
          <a:xfrm>
            <a:off x="2294748" y="1860692"/>
            <a:ext cx="2889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000"/>
          </a:p>
        </p:txBody>
      </p:sp>
      <p:sp>
        <p:nvSpPr>
          <p:cNvPr id="125" name="Rectangle 240"/>
          <p:cNvSpPr>
            <a:spLocks noChangeArrowheads="1"/>
          </p:cNvSpPr>
          <p:nvPr/>
        </p:nvSpPr>
        <p:spPr bwMode="auto">
          <a:xfrm>
            <a:off x="2871010" y="1860692"/>
            <a:ext cx="2889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000"/>
          </a:p>
        </p:txBody>
      </p:sp>
      <p:sp>
        <p:nvSpPr>
          <p:cNvPr id="126" name="AutoShape 241"/>
          <p:cNvSpPr>
            <a:spLocks noChangeArrowheads="1"/>
          </p:cNvSpPr>
          <p:nvPr/>
        </p:nvSpPr>
        <p:spPr bwMode="auto">
          <a:xfrm rot="10800000" flipV="1">
            <a:off x="2655110" y="1860692"/>
            <a:ext cx="155575" cy="215900"/>
          </a:xfrm>
          <a:prstGeom prst="flowChartDelay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000"/>
          </a:p>
        </p:txBody>
      </p:sp>
      <p:sp>
        <p:nvSpPr>
          <p:cNvPr id="127" name="AutoShape 242"/>
          <p:cNvSpPr>
            <a:spLocks noChangeArrowheads="1"/>
          </p:cNvSpPr>
          <p:nvPr/>
        </p:nvSpPr>
        <p:spPr bwMode="auto">
          <a:xfrm rot="10800000" flipV="1">
            <a:off x="2655110" y="2108342"/>
            <a:ext cx="155575" cy="215900"/>
          </a:xfrm>
          <a:prstGeom prst="flowChartDelay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000"/>
          </a:p>
        </p:txBody>
      </p:sp>
      <p:sp>
        <p:nvSpPr>
          <p:cNvPr id="129" name="Rectangle 245"/>
          <p:cNvSpPr>
            <a:spLocks noChangeArrowheads="1"/>
          </p:cNvSpPr>
          <p:nvPr/>
        </p:nvSpPr>
        <p:spPr bwMode="auto">
          <a:xfrm>
            <a:off x="3015473" y="1644792"/>
            <a:ext cx="73025" cy="1444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000"/>
          </a:p>
        </p:txBody>
      </p:sp>
      <p:sp>
        <p:nvSpPr>
          <p:cNvPr id="130" name="Text Box 266"/>
          <p:cNvSpPr txBox="1">
            <a:spLocks noChangeArrowheads="1"/>
          </p:cNvSpPr>
          <p:nvPr/>
        </p:nvSpPr>
        <p:spPr bwMode="auto">
          <a:xfrm>
            <a:off x="2294748" y="1281233"/>
            <a:ext cx="74090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dirty="0"/>
              <a:t>Station 2</a:t>
            </a:r>
            <a:endParaRPr lang="en-US" altLang="en-US" sz="1100" dirty="0"/>
          </a:p>
        </p:txBody>
      </p:sp>
      <p:sp>
        <p:nvSpPr>
          <p:cNvPr id="131" name="Rectangle 239"/>
          <p:cNvSpPr>
            <a:spLocks noChangeArrowheads="1"/>
          </p:cNvSpPr>
          <p:nvPr/>
        </p:nvSpPr>
        <p:spPr bwMode="auto">
          <a:xfrm>
            <a:off x="2294748" y="2835278"/>
            <a:ext cx="2889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000"/>
          </a:p>
        </p:txBody>
      </p:sp>
      <p:sp>
        <p:nvSpPr>
          <p:cNvPr id="132" name="Rectangle 240"/>
          <p:cNvSpPr>
            <a:spLocks noChangeArrowheads="1"/>
          </p:cNvSpPr>
          <p:nvPr/>
        </p:nvSpPr>
        <p:spPr bwMode="auto">
          <a:xfrm>
            <a:off x="2871010" y="2835278"/>
            <a:ext cx="2889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000"/>
          </a:p>
        </p:txBody>
      </p:sp>
      <p:sp>
        <p:nvSpPr>
          <p:cNvPr id="133" name="AutoShape 241"/>
          <p:cNvSpPr>
            <a:spLocks noChangeArrowheads="1"/>
          </p:cNvSpPr>
          <p:nvPr/>
        </p:nvSpPr>
        <p:spPr bwMode="auto">
          <a:xfrm rot="10800000" flipV="1">
            <a:off x="2655110" y="2835278"/>
            <a:ext cx="155575" cy="215900"/>
          </a:xfrm>
          <a:prstGeom prst="flowChartDelay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000"/>
          </a:p>
        </p:txBody>
      </p:sp>
      <p:sp>
        <p:nvSpPr>
          <p:cNvPr id="134" name="AutoShape 242"/>
          <p:cNvSpPr>
            <a:spLocks noChangeArrowheads="1"/>
          </p:cNvSpPr>
          <p:nvPr/>
        </p:nvSpPr>
        <p:spPr bwMode="auto">
          <a:xfrm rot="10800000" flipV="1">
            <a:off x="2655110" y="3082928"/>
            <a:ext cx="155575" cy="215900"/>
          </a:xfrm>
          <a:prstGeom prst="flowChartDelay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000"/>
          </a:p>
        </p:txBody>
      </p:sp>
      <p:sp>
        <p:nvSpPr>
          <p:cNvPr id="136" name="Rectangle 245"/>
          <p:cNvSpPr>
            <a:spLocks noChangeArrowheads="1"/>
          </p:cNvSpPr>
          <p:nvPr/>
        </p:nvSpPr>
        <p:spPr bwMode="auto">
          <a:xfrm>
            <a:off x="2978960" y="3399264"/>
            <a:ext cx="73025" cy="1444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000"/>
          </a:p>
        </p:txBody>
      </p:sp>
      <p:sp>
        <p:nvSpPr>
          <p:cNvPr id="137" name="Text Box 266"/>
          <p:cNvSpPr txBox="1">
            <a:spLocks noChangeArrowheads="1"/>
          </p:cNvSpPr>
          <p:nvPr/>
        </p:nvSpPr>
        <p:spPr bwMode="auto">
          <a:xfrm>
            <a:off x="2378025" y="3578617"/>
            <a:ext cx="74090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dirty="0"/>
              <a:t>Station </a:t>
            </a:r>
            <a:r>
              <a:rPr lang="en-GB" altLang="en-US" sz="1100" dirty="0" smtClean="0"/>
              <a:t>1</a:t>
            </a:r>
            <a:endParaRPr lang="en-US" altLang="en-US" sz="1100" dirty="0"/>
          </a:p>
        </p:txBody>
      </p:sp>
      <p:cxnSp>
        <p:nvCxnSpPr>
          <p:cNvPr id="43071" name="Straight Connector 43070"/>
          <p:cNvCxnSpPr/>
          <p:nvPr/>
        </p:nvCxnSpPr>
        <p:spPr bwMode="auto">
          <a:xfrm flipH="1" flipV="1">
            <a:off x="6660232" y="4056063"/>
            <a:ext cx="272992" cy="3151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Box 33"/>
          <p:cNvSpPr txBox="1"/>
          <p:nvPr/>
        </p:nvSpPr>
        <p:spPr>
          <a:xfrm>
            <a:off x="5961631" y="4953000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W</a:t>
            </a:r>
            <a:endParaRPr lang="en-GB" b="1" dirty="0"/>
          </a:p>
        </p:txBody>
      </p:sp>
      <p:cxnSp>
        <p:nvCxnSpPr>
          <p:cNvPr id="36" name="Straight Connector 35"/>
          <p:cNvCxnSpPr/>
          <p:nvPr/>
        </p:nvCxnSpPr>
        <p:spPr bwMode="auto">
          <a:xfrm flipV="1">
            <a:off x="5975254" y="4724401"/>
            <a:ext cx="324938" cy="2639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 flipH="1" flipV="1">
            <a:off x="6660232" y="4724401"/>
            <a:ext cx="272992" cy="26391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Rectangle 40"/>
          <p:cNvSpPr/>
          <p:nvPr/>
        </p:nvSpPr>
        <p:spPr>
          <a:xfrm>
            <a:off x="5513622" y="273472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M</a:t>
            </a:r>
            <a:endParaRPr lang="en-GB" b="1" dirty="0"/>
          </a:p>
        </p:txBody>
      </p:sp>
      <p:sp>
        <p:nvSpPr>
          <p:cNvPr id="42" name="Rectangle 41"/>
          <p:cNvSpPr/>
          <p:nvPr/>
        </p:nvSpPr>
        <p:spPr>
          <a:xfrm>
            <a:off x="5975254" y="2866513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W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496186" y="4108848"/>
            <a:ext cx="143821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Additional DLO</a:t>
            </a:r>
          </a:p>
          <a:p>
            <a:r>
              <a:rPr lang="en-GB" sz="1200" b="1" dirty="0" smtClean="0"/>
              <a:t>Instructions - </a:t>
            </a:r>
          </a:p>
          <a:p>
            <a:r>
              <a:rPr lang="en-GB" sz="1200" dirty="0" smtClean="0"/>
              <a:t>Staked Polling</a:t>
            </a:r>
          </a:p>
          <a:p>
            <a:r>
              <a:rPr lang="en-GB" sz="1200" dirty="0" smtClean="0"/>
              <a:t>Place sign</a:t>
            </a:r>
          </a:p>
          <a:p>
            <a:r>
              <a:rPr lang="en-GB" sz="1200" dirty="0" smtClean="0"/>
              <a:t>to be placed on</a:t>
            </a:r>
          </a:p>
          <a:p>
            <a:r>
              <a:rPr lang="en-GB" sz="1200" dirty="0"/>
              <a:t>g</a:t>
            </a:r>
            <a:r>
              <a:rPr lang="en-GB" sz="1200" dirty="0" smtClean="0"/>
              <a:t>rass verge at</a:t>
            </a:r>
          </a:p>
          <a:p>
            <a:r>
              <a:rPr lang="en-GB" sz="1200" dirty="0"/>
              <a:t>o</a:t>
            </a:r>
            <a:r>
              <a:rPr lang="en-GB" sz="1200" dirty="0" smtClean="0"/>
              <a:t>n Main Street.</a:t>
            </a:r>
          </a:p>
          <a:p>
            <a:endParaRPr lang="en-GB" sz="1200" dirty="0" smtClean="0"/>
          </a:p>
          <a:p>
            <a:r>
              <a:rPr lang="en-GB" sz="1200" b="1" dirty="0" smtClean="0"/>
              <a:t>A-frame </a:t>
            </a:r>
            <a:r>
              <a:rPr lang="en-GB" sz="1200" dirty="0" smtClean="0"/>
              <a:t>directing</a:t>
            </a:r>
          </a:p>
          <a:p>
            <a:r>
              <a:rPr lang="en-GB" sz="1200" dirty="0"/>
              <a:t>v</a:t>
            </a:r>
            <a:r>
              <a:rPr lang="en-GB" sz="1200" dirty="0" smtClean="0"/>
              <a:t>ehicles to leave</a:t>
            </a:r>
          </a:p>
          <a:p>
            <a:r>
              <a:rPr lang="en-GB" sz="1200" dirty="0" smtClean="0"/>
              <a:t>via low driveway</a:t>
            </a:r>
          </a:p>
          <a:p>
            <a:r>
              <a:rPr lang="en-GB" sz="1200" dirty="0"/>
              <a:t>t</a:t>
            </a:r>
            <a:r>
              <a:rPr lang="en-GB" sz="1200" dirty="0" smtClean="0"/>
              <a:t>o be positioned at</a:t>
            </a:r>
          </a:p>
          <a:p>
            <a:r>
              <a:rPr lang="en-GB" sz="1200" dirty="0"/>
              <a:t>f</a:t>
            </a:r>
            <a:r>
              <a:rPr lang="en-GB" sz="1200" dirty="0" smtClean="0"/>
              <a:t>ront door</a:t>
            </a:r>
          </a:p>
          <a:p>
            <a:endParaRPr lang="en-GB" sz="1200" dirty="0"/>
          </a:p>
        </p:txBody>
      </p:sp>
      <p:sp>
        <p:nvSpPr>
          <p:cNvPr id="44" name="Rectangle 43"/>
          <p:cNvSpPr/>
          <p:nvPr/>
        </p:nvSpPr>
        <p:spPr>
          <a:xfrm>
            <a:off x="6933224" y="4947697"/>
            <a:ext cx="351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60654" y="1702276"/>
            <a:ext cx="160537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bonhillchurchoffice@</a:t>
            </a:r>
          </a:p>
          <a:p>
            <a:r>
              <a:rPr lang="en-GB" sz="1200" dirty="0" smtClean="0"/>
              <a:t>gmail.com</a:t>
            </a:r>
          </a:p>
          <a:p>
            <a:r>
              <a:rPr lang="en-GB" sz="1200" dirty="0" smtClean="0"/>
              <a:t>Tel. 756516</a:t>
            </a:r>
          </a:p>
          <a:p>
            <a:endParaRPr lang="en-GB" sz="1200" dirty="0"/>
          </a:p>
          <a:p>
            <a:r>
              <a:rPr lang="en-GB" sz="1200" dirty="0" smtClean="0"/>
              <a:t>Rev O’Donnell</a:t>
            </a:r>
          </a:p>
          <a:p>
            <a:r>
              <a:rPr lang="en-GB" sz="1200" dirty="0" smtClean="0"/>
              <a:t>Tel. 752356 or</a:t>
            </a:r>
          </a:p>
          <a:p>
            <a:r>
              <a:rPr lang="en-GB" sz="1200" dirty="0" smtClean="0"/>
              <a:t>07787 433903</a:t>
            </a:r>
          </a:p>
          <a:p>
            <a:endParaRPr lang="en-GB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1832773" y="5289228"/>
            <a:ext cx="41424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>
                <a:solidFill>
                  <a:srgbClr val="FF0000"/>
                </a:solidFill>
              </a:rPr>
              <a:t>DLO to ensure  entrance driveway is gritted</a:t>
            </a:r>
          </a:p>
          <a:p>
            <a:r>
              <a:rPr lang="en-GB" sz="1200" b="1" dirty="0">
                <a:solidFill>
                  <a:srgbClr val="FF0000"/>
                </a:solidFill>
              </a:rPr>
              <a:t>r</a:t>
            </a:r>
            <a:r>
              <a:rPr lang="en-GB" sz="1200" b="1" dirty="0" smtClean="0">
                <a:solidFill>
                  <a:srgbClr val="FF0000"/>
                </a:solidFill>
              </a:rPr>
              <a:t>egularly throughout polling day if low temperatures</a:t>
            </a:r>
          </a:p>
          <a:p>
            <a:r>
              <a:rPr lang="en-GB" sz="1200" b="1" dirty="0">
                <a:solidFill>
                  <a:srgbClr val="FF0000"/>
                </a:solidFill>
              </a:rPr>
              <a:t>a</a:t>
            </a:r>
            <a:r>
              <a:rPr lang="en-GB" sz="1200" b="1" dirty="0" smtClean="0">
                <a:solidFill>
                  <a:srgbClr val="FF0000"/>
                </a:solidFill>
              </a:rPr>
              <a:t>nd ice a risk.  PO1 to monitor and call Election Office</a:t>
            </a:r>
          </a:p>
          <a:p>
            <a:r>
              <a:rPr lang="en-GB" sz="1200" b="1" dirty="0">
                <a:solidFill>
                  <a:srgbClr val="FF0000"/>
                </a:solidFill>
              </a:rPr>
              <a:t>i</a:t>
            </a:r>
            <a:r>
              <a:rPr lang="en-GB" sz="1200" b="1" dirty="0" smtClean="0">
                <a:solidFill>
                  <a:srgbClr val="FF0000"/>
                </a:solidFill>
              </a:rPr>
              <a:t>f necessary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14704" y="71411"/>
            <a:ext cx="1898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NOT TO SCALE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84335730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149</Words>
  <Application>Microsoft Office PowerPoint</Application>
  <PresentationFormat>On-screen Show (4:3)</PresentationFormat>
  <Paragraphs>67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Bonhill Church - Angus Room</dc:title>
  <dc:creator>Christine McCaffary</dc:creator>
  <cp:lastModifiedBy>Jonathan Muir</cp:lastModifiedBy>
  <cp:revision>26</cp:revision>
  <dcterms:created xsi:type="dcterms:W3CDTF">2015-10-27T11:12:06Z</dcterms:created>
  <dcterms:modified xsi:type="dcterms:W3CDTF">2020-10-01T12:30:07Z</dcterms:modified>
</cp:coreProperties>
</file>