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25268-A0BC-4D1B-B837-C0F7746A387C}" type="datetimeFigureOut">
              <a:rPr lang="en-GB" smtClean="0"/>
              <a:t>29/09/2020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22FF2-C84C-49B9-A745-BF4589F814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84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017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017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373EC37-04EB-43F3-A92D-3C6E33785846}" type="slidenum">
              <a:rPr lang="en-US" sz="1200" b="0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z="1200" b="0" smtClean="0">
              <a:solidFill>
                <a:srgbClr val="000000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28418-0EDB-4070-ACE2-8F2D844614D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26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349B2-6CC9-4E84-A37E-22AF544172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3152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B0983-7918-4AE3-B2CE-5C5348EF819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61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36E19-F9BD-42D7-A4F1-A79C3B80C08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822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19CE7-1B7F-4159-9E68-3576C7E8324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430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1600201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E4582D-BCFB-4969-BA26-1D03CEAE05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117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0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0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6CFD9-0B4C-4CAE-AF3F-F412F92762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14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14F17C-EF80-4566-9DCC-8AC045C22A4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57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6834C-8C38-4DCD-9AA8-317BAE343A0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37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1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0D50-7237-4930-80CD-BCB6BF6228A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534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18E0C-2237-40A4-BCCB-6CD710056FD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6FF6DE-BFC2-476C-8C3D-F592BAE0A863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744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369719" y="381000"/>
            <a:ext cx="8610600" cy="6172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1000">
              <a:solidFill>
                <a:srgbClr val="000000"/>
              </a:solidFill>
            </a:endParaRPr>
          </a:p>
        </p:txBody>
      </p:sp>
      <p:sp>
        <p:nvSpPr>
          <p:cNvPr id="43011" name="Line 3"/>
          <p:cNvSpPr>
            <a:spLocks noChangeShapeType="1"/>
          </p:cNvSpPr>
          <p:nvPr/>
        </p:nvSpPr>
        <p:spPr bwMode="auto">
          <a:xfrm>
            <a:off x="1752600" y="381000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>
            <a:off x="7543800" y="381000"/>
            <a:ext cx="0" cy="617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90522" y="361405"/>
            <a:ext cx="114486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 dirty="0">
                <a:solidFill>
                  <a:srgbClr val="000000"/>
                </a:solidFill>
              </a:rPr>
              <a:t>Polling Place</a:t>
            </a:r>
            <a:endParaRPr lang="en-US" sz="1200" b="0" dirty="0">
              <a:solidFill>
                <a:srgbClr val="000000"/>
              </a:solidFill>
            </a:endParaRPr>
          </a:p>
        </p:txBody>
      </p:sp>
      <p:sp>
        <p:nvSpPr>
          <p:cNvPr id="43014" name="Line 6"/>
          <p:cNvSpPr>
            <a:spLocks noChangeShapeType="1"/>
          </p:cNvSpPr>
          <p:nvPr/>
        </p:nvSpPr>
        <p:spPr bwMode="auto">
          <a:xfrm>
            <a:off x="369718" y="1447799"/>
            <a:ext cx="1388743" cy="2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274327" y="1472294"/>
            <a:ext cx="88678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   </a:t>
            </a:r>
            <a:r>
              <a:rPr lang="en-US" sz="1200" u="sng" dirty="0" smtClean="0">
                <a:solidFill>
                  <a:srgbClr val="000000"/>
                </a:solidFill>
              </a:rPr>
              <a:t>Contact</a:t>
            </a:r>
          </a:p>
        </p:txBody>
      </p:sp>
      <p:sp>
        <p:nvSpPr>
          <p:cNvPr id="43016" name="Line 8"/>
          <p:cNvSpPr>
            <a:spLocks noChangeShapeType="1"/>
          </p:cNvSpPr>
          <p:nvPr/>
        </p:nvSpPr>
        <p:spPr bwMode="auto">
          <a:xfrm>
            <a:off x="398734" y="2934372"/>
            <a:ext cx="13465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274327" y="2962275"/>
            <a:ext cx="92204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   </a:t>
            </a:r>
            <a:r>
              <a:rPr lang="en-US" sz="1200" u="sng" dirty="0" smtClean="0">
                <a:solidFill>
                  <a:srgbClr val="000000"/>
                </a:solidFill>
              </a:rPr>
              <a:t>Stations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flipV="1">
            <a:off x="369718" y="4056062"/>
            <a:ext cx="1375555" cy="127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19" name="Line 12"/>
          <p:cNvSpPr>
            <a:spLocks noChangeShapeType="1"/>
          </p:cNvSpPr>
          <p:nvPr/>
        </p:nvSpPr>
        <p:spPr bwMode="auto">
          <a:xfrm flipV="1">
            <a:off x="369719" y="4343400"/>
            <a:ext cx="138288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5" name="Line 18"/>
          <p:cNvSpPr>
            <a:spLocks noChangeShapeType="1"/>
          </p:cNvSpPr>
          <p:nvPr/>
        </p:nvSpPr>
        <p:spPr bwMode="auto">
          <a:xfrm>
            <a:off x="369718" y="6172200"/>
            <a:ext cx="138288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27" name="Text Box 20"/>
          <p:cNvSpPr txBox="1">
            <a:spLocks noChangeArrowheads="1"/>
          </p:cNvSpPr>
          <p:nvPr/>
        </p:nvSpPr>
        <p:spPr bwMode="auto">
          <a:xfrm>
            <a:off x="1313869" y="4068766"/>
            <a:ext cx="51629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dirty="0" smtClean="0">
                <a:solidFill>
                  <a:srgbClr val="000000"/>
                </a:solidFill>
              </a:rPr>
              <a:t> Qty</a:t>
            </a:r>
            <a:r>
              <a:rPr lang="en-US" sz="1200" dirty="0">
                <a:solidFill>
                  <a:srgbClr val="000000"/>
                </a:solidFill>
              </a:rPr>
              <a:t>.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28" name="Text Box 22"/>
          <p:cNvSpPr txBox="1">
            <a:spLocks noChangeArrowheads="1"/>
          </p:cNvSpPr>
          <p:nvPr/>
        </p:nvSpPr>
        <p:spPr bwMode="auto">
          <a:xfrm>
            <a:off x="304800" y="4419601"/>
            <a:ext cx="1460656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srgbClr val="000000"/>
                </a:solidFill>
              </a:rPr>
              <a:t>Booths	        1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srgbClr val="000000"/>
                </a:solidFill>
              </a:rPr>
              <a:t>Ballot Boxes	        </a:t>
            </a:r>
            <a:r>
              <a:rPr lang="en-US" b="0" dirty="0" smtClean="0">
                <a:solidFill>
                  <a:srgbClr val="000000"/>
                </a:solidFill>
              </a:rPr>
              <a:t>1</a:t>
            </a:r>
            <a:endParaRPr lang="en-US" b="0" dirty="0" smtClean="0">
              <a:solidFill>
                <a:srgbClr val="000000"/>
              </a:solidFill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srgbClr val="000000"/>
                </a:solidFill>
              </a:rPr>
              <a:t>Masterboard	        1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srgbClr val="000000"/>
                </a:solidFill>
              </a:rPr>
              <a:t>Way In Signs	        4</a:t>
            </a: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b="0" dirty="0" smtClean="0">
                <a:solidFill>
                  <a:srgbClr val="000000"/>
                </a:solidFill>
              </a:rPr>
              <a:t>Directional arrows     4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34" name="Text Box 29"/>
          <p:cNvSpPr txBox="1">
            <a:spLocks noChangeArrowheads="1"/>
          </p:cNvSpPr>
          <p:nvPr/>
        </p:nvSpPr>
        <p:spPr bwMode="auto">
          <a:xfrm>
            <a:off x="7543801" y="457202"/>
            <a:ext cx="46519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200" u="sng">
                <a:solidFill>
                  <a:srgbClr val="000000"/>
                </a:solidFill>
              </a:rPr>
              <a:t>Key</a:t>
            </a:r>
            <a:endParaRPr lang="en-US" sz="1200" b="0">
              <a:solidFill>
                <a:srgbClr val="000000"/>
              </a:solidFill>
            </a:endParaRPr>
          </a:p>
        </p:txBody>
      </p:sp>
      <p:sp>
        <p:nvSpPr>
          <p:cNvPr id="43035" name="Text Box 30"/>
          <p:cNvSpPr txBox="1">
            <a:spLocks noChangeArrowheads="1"/>
          </p:cNvSpPr>
          <p:nvPr/>
        </p:nvSpPr>
        <p:spPr bwMode="auto">
          <a:xfrm>
            <a:off x="7543800" y="762002"/>
            <a:ext cx="126989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</a:rPr>
              <a:t>Master </a:t>
            </a:r>
            <a:r>
              <a:rPr lang="en-US" b="0" dirty="0" smtClean="0">
                <a:solidFill>
                  <a:srgbClr val="000000"/>
                </a:solidFill>
              </a:rPr>
              <a:t>Board     </a:t>
            </a:r>
            <a:r>
              <a:rPr lang="en-US" dirty="0" smtClean="0">
                <a:solidFill>
                  <a:srgbClr val="000000"/>
                </a:solidFill>
              </a:rPr>
              <a:t>M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43036" name="Line 31"/>
          <p:cNvSpPr>
            <a:spLocks noChangeShapeType="1"/>
          </p:cNvSpPr>
          <p:nvPr/>
        </p:nvSpPr>
        <p:spPr bwMode="auto">
          <a:xfrm>
            <a:off x="7543800" y="1066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37" name="Line 32"/>
          <p:cNvSpPr>
            <a:spLocks noChangeShapeType="1"/>
          </p:cNvSpPr>
          <p:nvPr/>
        </p:nvSpPr>
        <p:spPr bwMode="auto">
          <a:xfrm>
            <a:off x="7543800" y="1828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38" name="Text Box 33"/>
          <p:cNvSpPr txBox="1">
            <a:spLocks noChangeArrowheads="1"/>
          </p:cNvSpPr>
          <p:nvPr/>
        </p:nvSpPr>
        <p:spPr bwMode="auto">
          <a:xfrm>
            <a:off x="7543800" y="1905002"/>
            <a:ext cx="89319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Ballot Boxes</a:t>
            </a:r>
          </a:p>
        </p:txBody>
      </p:sp>
      <p:sp>
        <p:nvSpPr>
          <p:cNvPr id="43039" name="Line 34"/>
          <p:cNvSpPr>
            <a:spLocks noChangeShapeType="1"/>
          </p:cNvSpPr>
          <p:nvPr/>
        </p:nvSpPr>
        <p:spPr bwMode="auto">
          <a:xfrm>
            <a:off x="7583366" y="222301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0" name="Text Box 35"/>
          <p:cNvSpPr txBox="1">
            <a:spLocks noChangeArrowheads="1"/>
          </p:cNvSpPr>
          <p:nvPr/>
        </p:nvSpPr>
        <p:spPr bwMode="auto">
          <a:xfrm>
            <a:off x="7543800" y="2286003"/>
            <a:ext cx="5164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Booth</a:t>
            </a:r>
          </a:p>
        </p:txBody>
      </p:sp>
      <p:sp>
        <p:nvSpPr>
          <p:cNvPr id="43041" name="Line 38"/>
          <p:cNvSpPr>
            <a:spLocks noChangeShapeType="1"/>
          </p:cNvSpPr>
          <p:nvPr/>
        </p:nvSpPr>
        <p:spPr bwMode="auto">
          <a:xfrm>
            <a:off x="7554058" y="270351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2" name="Text Box 39"/>
          <p:cNvSpPr txBox="1">
            <a:spLocks noChangeArrowheads="1"/>
          </p:cNvSpPr>
          <p:nvPr/>
        </p:nvSpPr>
        <p:spPr bwMode="auto">
          <a:xfrm>
            <a:off x="7589227" y="2835278"/>
            <a:ext cx="50366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Table</a:t>
            </a:r>
          </a:p>
        </p:txBody>
      </p:sp>
      <p:sp>
        <p:nvSpPr>
          <p:cNvPr id="43043" name="Line 40"/>
          <p:cNvSpPr>
            <a:spLocks noChangeShapeType="1"/>
          </p:cNvSpPr>
          <p:nvPr/>
        </p:nvSpPr>
        <p:spPr bwMode="auto">
          <a:xfrm>
            <a:off x="7543800" y="3352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4" name="Line 45"/>
          <p:cNvSpPr>
            <a:spLocks noChangeShapeType="1"/>
          </p:cNvSpPr>
          <p:nvPr/>
        </p:nvSpPr>
        <p:spPr bwMode="auto">
          <a:xfrm>
            <a:off x="1752600" y="6172200"/>
            <a:ext cx="579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5" name="Text Box 46"/>
          <p:cNvSpPr txBox="1">
            <a:spLocks noChangeArrowheads="1"/>
          </p:cNvSpPr>
          <p:nvPr/>
        </p:nvSpPr>
        <p:spPr bwMode="auto">
          <a:xfrm>
            <a:off x="1752601" y="6248403"/>
            <a:ext cx="87075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Updated by:</a:t>
            </a:r>
          </a:p>
        </p:txBody>
      </p:sp>
      <p:sp>
        <p:nvSpPr>
          <p:cNvPr id="43046" name="Line 47"/>
          <p:cNvSpPr>
            <a:spLocks noChangeShapeType="1"/>
          </p:cNvSpPr>
          <p:nvPr/>
        </p:nvSpPr>
        <p:spPr bwMode="auto">
          <a:xfrm>
            <a:off x="5867400" y="6172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7" name="Text Box 48"/>
          <p:cNvSpPr txBox="1">
            <a:spLocks noChangeArrowheads="1"/>
          </p:cNvSpPr>
          <p:nvPr/>
        </p:nvSpPr>
        <p:spPr bwMode="auto">
          <a:xfrm>
            <a:off x="5943600" y="6248403"/>
            <a:ext cx="48923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>
                <a:solidFill>
                  <a:srgbClr val="000000"/>
                </a:solidFill>
              </a:rPr>
              <a:t>Date:</a:t>
            </a:r>
          </a:p>
        </p:txBody>
      </p:sp>
      <p:sp>
        <p:nvSpPr>
          <p:cNvPr id="43048" name="Rectangle 50"/>
          <p:cNvSpPr>
            <a:spLocks noChangeArrowheads="1"/>
          </p:cNvSpPr>
          <p:nvPr/>
        </p:nvSpPr>
        <p:spPr bwMode="auto">
          <a:xfrm>
            <a:off x="8562244" y="1951038"/>
            <a:ext cx="86457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49" name="Rectangle 61"/>
          <p:cNvSpPr>
            <a:spLocks noChangeArrowheads="1"/>
          </p:cNvSpPr>
          <p:nvPr/>
        </p:nvSpPr>
        <p:spPr bwMode="auto">
          <a:xfrm>
            <a:off x="8269166" y="2847975"/>
            <a:ext cx="381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50" name="Line 63"/>
          <p:cNvSpPr>
            <a:spLocks noChangeShapeType="1"/>
          </p:cNvSpPr>
          <p:nvPr/>
        </p:nvSpPr>
        <p:spPr bwMode="auto">
          <a:xfrm>
            <a:off x="7543800" y="14478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051" name="Text Box 64"/>
          <p:cNvSpPr txBox="1">
            <a:spLocks noChangeArrowheads="1"/>
          </p:cNvSpPr>
          <p:nvPr/>
        </p:nvSpPr>
        <p:spPr bwMode="auto">
          <a:xfrm>
            <a:off x="7543800" y="1524003"/>
            <a:ext cx="1234633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0" dirty="0">
                <a:solidFill>
                  <a:srgbClr val="000000"/>
                </a:solidFill>
              </a:rPr>
              <a:t>Way In Signs    </a:t>
            </a:r>
            <a:r>
              <a:rPr lang="en-US" dirty="0" smtClean="0">
                <a:solidFill>
                  <a:srgbClr val="000000"/>
                </a:solidFill>
              </a:rPr>
              <a:t>W</a:t>
            </a:r>
            <a:endParaRPr lang="en-US" b="0" dirty="0">
              <a:solidFill>
                <a:srgbClr val="000000"/>
              </a:solidFill>
            </a:endParaRPr>
          </a:p>
        </p:txBody>
      </p:sp>
      <p:grpSp>
        <p:nvGrpSpPr>
          <p:cNvPr id="43061" name="Group 81"/>
          <p:cNvGrpSpPr>
            <a:grpSpLocks/>
          </p:cNvGrpSpPr>
          <p:nvPr/>
        </p:nvGrpSpPr>
        <p:grpSpPr bwMode="auto">
          <a:xfrm>
            <a:off x="7543803" y="1143005"/>
            <a:ext cx="1252538" cy="246063"/>
            <a:chOff x="4752" y="720"/>
            <a:chExt cx="789" cy="155"/>
          </a:xfrm>
        </p:grpSpPr>
        <p:sp>
          <p:nvSpPr>
            <p:cNvPr id="43134" name="Text Box 82"/>
            <p:cNvSpPr txBox="1">
              <a:spLocks noChangeArrowheads="1"/>
            </p:cNvSpPr>
            <p:nvPr/>
          </p:nvSpPr>
          <p:spPr bwMode="auto">
            <a:xfrm>
              <a:off x="4752" y="720"/>
              <a:ext cx="698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0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0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b="0">
                  <a:solidFill>
                    <a:srgbClr val="000000"/>
                  </a:solidFill>
                </a:rPr>
                <a:t>Arrows	</a:t>
              </a:r>
            </a:p>
          </p:txBody>
        </p:sp>
        <p:sp>
          <p:nvSpPr>
            <p:cNvPr id="43135" name="AutoShape 83"/>
            <p:cNvSpPr>
              <a:spLocks noChangeArrowheads="1"/>
            </p:cNvSpPr>
            <p:nvPr/>
          </p:nvSpPr>
          <p:spPr bwMode="auto">
            <a:xfrm>
              <a:off x="5301" y="753"/>
              <a:ext cx="240" cy="77"/>
            </a:xfrm>
            <a:prstGeom prst="rightArrow">
              <a:avLst>
                <a:gd name="adj1" fmla="val 50000"/>
                <a:gd name="adj2" fmla="val 41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GB" sz="1000" b="1">
                <a:solidFill>
                  <a:srgbClr val="000000"/>
                </a:solidFill>
              </a:endParaRPr>
            </a:p>
          </p:txBody>
        </p:sp>
      </p:grpSp>
      <p:sp>
        <p:nvSpPr>
          <p:cNvPr id="43066" name="AutoShape 396"/>
          <p:cNvSpPr>
            <a:spLocks noChangeArrowheads="1"/>
          </p:cNvSpPr>
          <p:nvPr/>
        </p:nvSpPr>
        <p:spPr bwMode="auto">
          <a:xfrm>
            <a:off x="8381310" y="2295183"/>
            <a:ext cx="265234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98741" y="87870"/>
            <a:ext cx="1898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NOT TO SCALE</a:t>
            </a:r>
            <a:endParaRPr lang="en-GB" b="1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2344267" y="1472294"/>
            <a:ext cx="4820021" cy="515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Rectangle 5"/>
          <p:cNvSpPr/>
          <p:nvPr/>
        </p:nvSpPr>
        <p:spPr bwMode="auto">
          <a:xfrm>
            <a:off x="4139951" y="1257305"/>
            <a:ext cx="2170575" cy="22014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 smtClean="0">
                <a:latin typeface="Arial" charset="0"/>
              </a:rPr>
              <a:t>RAMP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2344267" y="1477453"/>
            <a:ext cx="0" cy="365947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7161907" y="1472294"/>
            <a:ext cx="2381" cy="34168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6310527" y="1524003"/>
            <a:ext cx="0" cy="226503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>
            <a:off x="6432836" y="3789040"/>
            <a:ext cx="7314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Box 23"/>
          <p:cNvSpPr txBox="1"/>
          <p:nvPr/>
        </p:nvSpPr>
        <p:spPr>
          <a:xfrm>
            <a:off x="6584603" y="1828800"/>
            <a:ext cx="2952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K</a:t>
            </a:r>
          </a:p>
          <a:p>
            <a:r>
              <a:rPr lang="en-GB" sz="1200" dirty="0" smtClean="0"/>
              <a:t>I</a:t>
            </a:r>
          </a:p>
          <a:p>
            <a:r>
              <a:rPr lang="en-GB" sz="1200" dirty="0" smtClean="0"/>
              <a:t>T</a:t>
            </a:r>
          </a:p>
          <a:p>
            <a:r>
              <a:rPr lang="en-GB" sz="1200" dirty="0" smtClean="0"/>
              <a:t>C</a:t>
            </a:r>
          </a:p>
          <a:p>
            <a:r>
              <a:rPr lang="en-GB" sz="1200" dirty="0" smtClean="0"/>
              <a:t>H</a:t>
            </a:r>
          </a:p>
          <a:p>
            <a:r>
              <a:rPr lang="en-GB" sz="1200" dirty="0" smtClean="0"/>
              <a:t>E</a:t>
            </a:r>
          </a:p>
          <a:p>
            <a:r>
              <a:rPr lang="en-GB" sz="1200" dirty="0" smtClean="0"/>
              <a:t>N</a:t>
            </a:r>
          </a:p>
          <a:p>
            <a:endParaRPr lang="en-GB" sz="1200" dirty="0"/>
          </a:p>
        </p:txBody>
      </p:sp>
      <p:cxnSp>
        <p:nvCxnSpPr>
          <p:cNvPr id="26" name="Straight Connector 25"/>
          <p:cNvCxnSpPr/>
          <p:nvPr/>
        </p:nvCxnSpPr>
        <p:spPr bwMode="auto">
          <a:xfrm flipH="1">
            <a:off x="6092948" y="3789040"/>
            <a:ext cx="33988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 flipH="1">
            <a:off x="4143343" y="3793871"/>
            <a:ext cx="158417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Connector 29"/>
          <p:cNvCxnSpPr/>
          <p:nvPr/>
        </p:nvCxnSpPr>
        <p:spPr bwMode="auto">
          <a:xfrm>
            <a:off x="2344267" y="3789040"/>
            <a:ext cx="121962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2" name="Straight Connector 43051"/>
          <p:cNvCxnSpPr/>
          <p:nvPr/>
        </p:nvCxnSpPr>
        <p:spPr bwMode="auto">
          <a:xfrm>
            <a:off x="2344267" y="5136923"/>
            <a:ext cx="85958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4" name="Straight Connector 43053"/>
          <p:cNvCxnSpPr/>
          <p:nvPr/>
        </p:nvCxnSpPr>
        <p:spPr bwMode="auto">
          <a:xfrm flipV="1">
            <a:off x="3203848" y="4207266"/>
            <a:ext cx="0" cy="92965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6" name="Straight Connector 43055"/>
          <p:cNvCxnSpPr/>
          <p:nvPr/>
        </p:nvCxnSpPr>
        <p:spPr bwMode="auto">
          <a:xfrm>
            <a:off x="3923928" y="4419601"/>
            <a:ext cx="0" cy="3048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59" name="Straight Connector 43058"/>
          <p:cNvCxnSpPr/>
          <p:nvPr/>
        </p:nvCxnSpPr>
        <p:spPr bwMode="auto">
          <a:xfrm>
            <a:off x="3923928" y="4724401"/>
            <a:ext cx="216024" cy="16478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63" name="Straight Connector 43062"/>
          <p:cNvCxnSpPr/>
          <p:nvPr/>
        </p:nvCxnSpPr>
        <p:spPr bwMode="auto">
          <a:xfrm>
            <a:off x="4139952" y="4889185"/>
            <a:ext cx="302433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069" name="Straight Connector 43068"/>
          <p:cNvCxnSpPr/>
          <p:nvPr/>
        </p:nvCxnSpPr>
        <p:spPr bwMode="auto">
          <a:xfrm flipH="1">
            <a:off x="2344267" y="4207265"/>
            <a:ext cx="85958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070" name="TextBox 43069"/>
          <p:cNvSpPr txBox="1"/>
          <p:nvPr/>
        </p:nvSpPr>
        <p:spPr>
          <a:xfrm>
            <a:off x="2425048" y="4441633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OFFICE</a:t>
            </a:r>
            <a:endParaRPr lang="en-GB" sz="1200" dirty="0"/>
          </a:p>
        </p:txBody>
      </p:sp>
      <p:sp>
        <p:nvSpPr>
          <p:cNvPr id="43105" name="Rectangle 43104"/>
          <p:cNvSpPr/>
          <p:nvPr/>
        </p:nvSpPr>
        <p:spPr>
          <a:xfrm>
            <a:off x="3350298" y="3779064"/>
            <a:ext cx="31290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</a:rPr>
              <a:t>M</a:t>
            </a:r>
            <a:endParaRPr lang="en-GB" sz="1200" b="1" dirty="0"/>
          </a:p>
        </p:txBody>
      </p:sp>
      <p:sp>
        <p:nvSpPr>
          <p:cNvPr id="102" name="Rectangle 61"/>
          <p:cNvSpPr>
            <a:spLocks noChangeArrowheads="1"/>
          </p:cNvSpPr>
          <p:nvPr/>
        </p:nvSpPr>
        <p:spPr bwMode="auto">
          <a:xfrm>
            <a:off x="4712626" y="1610793"/>
            <a:ext cx="438828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03" name="Rectangle 61"/>
          <p:cNvSpPr>
            <a:spLocks noChangeArrowheads="1"/>
          </p:cNvSpPr>
          <p:nvPr/>
        </p:nvSpPr>
        <p:spPr bwMode="auto">
          <a:xfrm>
            <a:off x="4689233" y="2150385"/>
            <a:ext cx="462221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06" name="AutoShape 396"/>
          <p:cNvSpPr>
            <a:spLocks noChangeArrowheads="1"/>
          </p:cNvSpPr>
          <p:nvPr/>
        </p:nvSpPr>
        <p:spPr bwMode="auto">
          <a:xfrm>
            <a:off x="5827714" y="2132901"/>
            <a:ext cx="265234" cy="288925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108" name="Oval 43107"/>
          <p:cNvSpPr/>
          <p:nvPr/>
        </p:nvSpPr>
        <p:spPr bwMode="auto">
          <a:xfrm>
            <a:off x="4675019" y="1939974"/>
            <a:ext cx="216024" cy="119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4935431" y="1945158"/>
            <a:ext cx="216024" cy="119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109" name="TextBox 43108"/>
          <p:cNvSpPr txBox="1"/>
          <p:nvPr/>
        </p:nvSpPr>
        <p:spPr>
          <a:xfrm>
            <a:off x="2711846" y="6248403"/>
            <a:ext cx="10363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C McCaffary</a:t>
            </a:r>
            <a:endParaRPr lang="en-GB" sz="1200" dirty="0"/>
          </a:p>
        </p:txBody>
      </p:sp>
      <p:sp>
        <p:nvSpPr>
          <p:cNvPr id="43110" name="TextBox 43109"/>
          <p:cNvSpPr txBox="1"/>
          <p:nvPr/>
        </p:nvSpPr>
        <p:spPr>
          <a:xfrm>
            <a:off x="6438089" y="6248402"/>
            <a:ext cx="883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Sept 2020</a:t>
            </a:r>
            <a:endParaRPr lang="en-GB" sz="1200" dirty="0"/>
          </a:p>
        </p:txBody>
      </p:sp>
      <p:sp>
        <p:nvSpPr>
          <p:cNvPr id="43113" name="Rectangle 43112"/>
          <p:cNvSpPr/>
          <p:nvPr/>
        </p:nvSpPr>
        <p:spPr bwMode="auto">
          <a:xfrm>
            <a:off x="2623352" y="1770224"/>
            <a:ext cx="580496" cy="106505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	</a:t>
            </a:r>
            <a:r>
              <a: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POOL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900" b="1" dirty="0" smtClean="0">
                <a:latin typeface="Arial" charset="0"/>
              </a:rPr>
              <a:t>TABLE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118" name="TextBox 43117"/>
          <p:cNvSpPr txBox="1"/>
          <p:nvPr/>
        </p:nvSpPr>
        <p:spPr>
          <a:xfrm>
            <a:off x="5652120" y="551882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Footpath to front door</a:t>
            </a:r>
            <a:endParaRPr lang="en-GB" sz="1200" dirty="0"/>
          </a:p>
        </p:txBody>
      </p:sp>
      <p:cxnSp>
        <p:nvCxnSpPr>
          <p:cNvPr id="43120" name="Straight Arrow Connector 43119"/>
          <p:cNvCxnSpPr/>
          <p:nvPr/>
        </p:nvCxnSpPr>
        <p:spPr bwMode="auto">
          <a:xfrm>
            <a:off x="7348660" y="762004"/>
            <a:ext cx="0" cy="7620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122" name="Straight Arrow Connector 43121"/>
          <p:cNvCxnSpPr/>
          <p:nvPr/>
        </p:nvCxnSpPr>
        <p:spPr bwMode="auto">
          <a:xfrm>
            <a:off x="7348660" y="2223013"/>
            <a:ext cx="0" cy="8254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3" name="Straight Arrow Connector 122"/>
          <p:cNvCxnSpPr/>
          <p:nvPr/>
        </p:nvCxnSpPr>
        <p:spPr bwMode="auto">
          <a:xfrm>
            <a:off x="7338712" y="3746514"/>
            <a:ext cx="0" cy="8254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125" name="Straight Arrow Connector 43124"/>
          <p:cNvCxnSpPr/>
          <p:nvPr/>
        </p:nvCxnSpPr>
        <p:spPr bwMode="auto">
          <a:xfrm flipH="1">
            <a:off x="6552220" y="5152311"/>
            <a:ext cx="76944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127" name="Straight Connector 43126"/>
          <p:cNvCxnSpPr/>
          <p:nvPr/>
        </p:nvCxnSpPr>
        <p:spPr bwMode="auto">
          <a:xfrm>
            <a:off x="3923928" y="4419601"/>
            <a:ext cx="323797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129" name="Rectangle 43128"/>
          <p:cNvSpPr/>
          <p:nvPr/>
        </p:nvSpPr>
        <p:spPr bwMode="auto">
          <a:xfrm>
            <a:off x="5542917" y="4441633"/>
            <a:ext cx="895172" cy="40587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TOILETS</a:t>
            </a:r>
          </a:p>
        </p:txBody>
      </p:sp>
      <p:sp>
        <p:nvSpPr>
          <p:cNvPr id="43131" name="Rectangle 43130"/>
          <p:cNvSpPr/>
          <p:nvPr/>
        </p:nvSpPr>
        <p:spPr bwMode="auto">
          <a:xfrm>
            <a:off x="3175574" y="5517233"/>
            <a:ext cx="2078070" cy="504056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1000" b="1" dirty="0" smtClean="0">
              <a:latin typeface="Arial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b="1" dirty="0" smtClean="0">
                <a:latin typeface="Arial" charset="0"/>
              </a:rPr>
              <a:t>DISABLED PARKING BAY</a:t>
            </a:r>
            <a:endParaRPr kumimoji="0" lang="en-GB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132" name="TextBox 43131"/>
          <p:cNvSpPr txBox="1"/>
          <p:nvPr/>
        </p:nvSpPr>
        <p:spPr>
          <a:xfrm>
            <a:off x="7500713" y="3427962"/>
            <a:ext cx="159851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u="sng" dirty="0" smtClean="0"/>
              <a:t>Instructions :</a:t>
            </a:r>
          </a:p>
          <a:p>
            <a:endParaRPr lang="en-GB" sz="1200" b="1" dirty="0" smtClean="0"/>
          </a:p>
          <a:p>
            <a:r>
              <a:rPr lang="en-GB" sz="1200" b="1" dirty="0" smtClean="0"/>
              <a:t>DLO / PO -</a:t>
            </a:r>
            <a:endParaRPr lang="en-GB" sz="1200" b="1" dirty="0"/>
          </a:p>
          <a:p>
            <a:r>
              <a:rPr lang="en-GB" sz="1200" dirty="0" smtClean="0"/>
              <a:t>Cone (</a:t>
            </a:r>
            <a:r>
              <a:rPr lang="en-GB" sz="1200" b="1" dirty="0" smtClean="0"/>
              <a:t>X</a:t>
            </a:r>
            <a:r>
              <a:rPr lang="en-GB" sz="1200" dirty="0" smtClean="0"/>
              <a:t>) with </a:t>
            </a:r>
          </a:p>
          <a:p>
            <a:r>
              <a:rPr lang="en-GB" sz="1200" dirty="0" smtClean="0"/>
              <a:t>Disabled parking </a:t>
            </a:r>
          </a:p>
          <a:p>
            <a:r>
              <a:rPr lang="en-GB" sz="1200" dirty="0" smtClean="0"/>
              <a:t>notice fixed to be</a:t>
            </a:r>
          </a:p>
          <a:p>
            <a:r>
              <a:rPr lang="en-GB" sz="1200" dirty="0" smtClean="0"/>
              <a:t>left onsite for PO to </a:t>
            </a:r>
          </a:p>
          <a:p>
            <a:r>
              <a:rPr lang="en-GB" sz="1200" dirty="0" smtClean="0"/>
              <a:t>place at front</a:t>
            </a:r>
          </a:p>
          <a:p>
            <a:r>
              <a:rPr lang="en-GB" sz="1200" dirty="0" smtClean="0"/>
              <a:t>parking bay before</a:t>
            </a:r>
          </a:p>
          <a:p>
            <a:r>
              <a:rPr lang="en-GB" sz="1200" dirty="0"/>
              <a:t>p</a:t>
            </a:r>
            <a:r>
              <a:rPr lang="en-GB" sz="1200" dirty="0" smtClean="0"/>
              <a:t>olling station opens</a:t>
            </a:r>
          </a:p>
        </p:txBody>
      </p:sp>
      <p:sp>
        <p:nvSpPr>
          <p:cNvPr id="134" name="AutoShape 83"/>
          <p:cNvSpPr>
            <a:spLocks noChangeArrowheads="1"/>
          </p:cNvSpPr>
          <p:nvPr/>
        </p:nvSpPr>
        <p:spPr bwMode="auto">
          <a:xfrm rot="10800000">
            <a:off x="4135059" y="3851555"/>
            <a:ext cx="360365" cy="114300"/>
          </a:xfrm>
          <a:prstGeom prst="right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136" name="AutoShape 83"/>
          <p:cNvSpPr>
            <a:spLocks noChangeArrowheads="1"/>
          </p:cNvSpPr>
          <p:nvPr/>
        </p:nvSpPr>
        <p:spPr bwMode="auto">
          <a:xfrm rot="16200000">
            <a:off x="3440855" y="4639449"/>
            <a:ext cx="360365" cy="114300"/>
          </a:xfrm>
          <a:prstGeom prst="rightArrow">
            <a:avLst>
              <a:gd name="adj1" fmla="val 50000"/>
              <a:gd name="adj2" fmla="val 41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  <p:sp>
        <p:nvSpPr>
          <p:cNvPr id="43133" name="Rectangle 43132"/>
          <p:cNvSpPr/>
          <p:nvPr/>
        </p:nvSpPr>
        <p:spPr>
          <a:xfrm>
            <a:off x="4452491" y="3765271"/>
            <a:ext cx="3305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 smtClean="0">
                <a:solidFill>
                  <a:srgbClr val="000000"/>
                </a:solidFill>
              </a:rPr>
              <a:t>W</a:t>
            </a:r>
            <a:endParaRPr lang="en-GB" sz="1200" b="1" dirty="0"/>
          </a:p>
        </p:txBody>
      </p:sp>
      <p:sp>
        <p:nvSpPr>
          <p:cNvPr id="96" name="Rectangle 95"/>
          <p:cNvSpPr/>
          <p:nvPr/>
        </p:nvSpPr>
        <p:spPr>
          <a:xfrm>
            <a:off x="3190968" y="4419601"/>
            <a:ext cx="3305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000000"/>
                </a:solidFill>
              </a:rPr>
              <a:t>W</a:t>
            </a:r>
            <a:endParaRPr lang="en-GB" sz="1200" b="1" dirty="0"/>
          </a:p>
        </p:txBody>
      </p:sp>
      <p:sp>
        <p:nvSpPr>
          <p:cNvPr id="97" name="TextBox 96"/>
          <p:cNvSpPr txBox="1"/>
          <p:nvPr/>
        </p:nvSpPr>
        <p:spPr>
          <a:xfrm>
            <a:off x="4863794" y="5517233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 smtClean="0"/>
              <a:t>(X)</a:t>
            </a:r>
            <a:endParaRPr lang="en-GB" sz="1200" b="1" dirty="0"/>
          </a:p>
        </p:txBody>
      </p:sp>
      <p:cxnSp>
        <p:nvCxnSpPr>
          <p:cNvPr id="109" name="Straight Connector 108"/>
          <p:cNvCxnSpPr/>
          <p:nvPr/>
        </p:nvCxnSpPr>
        <p:spPr bwMode="auto">
          <a:xfrm flipV="1">
            <a:off x="3175574" y="4068766"/>
            <a:ext cx="0" cy="138499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" name="Straight Connector 112"/>
          <p:cNvCxnSpPr/>
          <p:nvPr/>
        </p:nvCxnSpPr>
        <p:spPr bwMode="auto">
          <a:xfrm flipV="1">
            <a:off x="3175574" y="3789040"/>
            <a:ext cx="0" cy="1285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 flipV="1">
            <a:off x="5253644" y="4207266"/>
            <a:ext cx="0" cy="19019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Straight Connector 116"/>
          <p:cNvCxnSpPr/>
          <p:nvPr/>
        </p:nvCxnSpPr>
        <p:spPr bwMode="auto">
          <a:xfrm flipV="1">
            <a:off x="5253644" y="3793871"/>
            <a:ext cx="0" cy="1719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Rectangle 117"/>
          <p:cNvSpPr/>
          <p:nvPr/>
        </p:nvSpPr>
        <p:spPr bwMode="auto">
          <a:xfrm>
            <a:off x="5943600" y="1480610"/>
            <a:ext cx="366927" cy="8679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382028" y="1855115"/>
            <a:ext cx="14019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Tel.01389 750403</a:t>
            </a:r>
            <a:endParaRPr lang="en-GB" sz="1200" dirty="0"/>
          </a:p>
          <a:p>
            <a:endParaRPr lang="en-GB" dirty="0"/>
          </a:p>
        </p:txBody>
      </p:sp>
      <p:sp>
        <p:nvSpPr>
          <p:cNvPr id="120" name="TextBox 119"/>
          <p:cNvSpPr txBox="1"/>
          <p:nvPr/>
        </p:nvSpPr>
        <p:spPr>
          <a:xfrm>
            <a:off x="365564" y="620669"/>
            <a:ext cx="12682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Carman Centre</a:t>
            </a:r>
          </a:p>
          <a:p>
            <a:r>
              <a:rPr lang="en-GB" sz="1200" dirty="0"/>
              <a:t>175 Main Street</a:t>
            </a:r>
          </a:p>
          <a:p>
            <a:r>
              <a:rPr lang="en-GB" sz="1200" dirty="0"/>
              <a:t>Renton</a:t>
            </a:r>
          </a:p>
          <a:p>
            <a:r>
              <a:rPr lang="en-GB" sz="1200" dirty="0"/>
              <a:t>G82 4PF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878675" y="337718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1</a:t>
            </a:r>
            <a:endParaRPr lang="en-GB" b="1" dirty="0"/>
          </a:p>
        </p:txBody>
      </p:sp>
      <p:sp>
        <p:nvSpPr>
          <p:cNvPr id="88" name="Rectangle 50"/>
          <p:cNvSpPr>
            <a:spLocks noChangeArrowheads="1"/>
          </p:cNvSpPr>
          <p:nvPr/>
        </p:nvSpPr>
        <p:spPr bwMode="auto">
          <a:xfrm>
            <a:off x="5210414" y="2188485"/>
            <a:ext cx="86457" cy="1524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10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35730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101</Words>
  <Application>Microsoft Office PowerPoint</Application>
  <PresentationFormat>On-screen Show (4:3)</PresentationFormat>
  <Paragraphs>57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McCaffary</dc:creator>
  <cp:lastModifiedBy>Christine McCaffary</cp:lastModifiedBy>
  <cp:revision>37</cp:revision>
  <dcterms:created xsi:type="dcterms:W3CDTF">2015-10-27T11:12:06Z</dcterms:created>
  <dcterms:modified xsi:type="dcterms:W3CDTF">2020-09-29T13:29:56Z</dcterms:modified>
</cp:coreProperties>
</file>